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9.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37.jp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40.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 id="2147483749" r:id="rId2"/>
    <p:sldMasterId id="2147483918" r:id="rId3"/>
    <p:sldMasterId id="2147483930" r:id="rId4"/>
    <p:sldMasterId id="2147483936" r:id="rId5"/>
    <p:sldMasterId id="2147483948" r:id="rId6"/>
    <p:sldMasterId id="2147483955" r:id="rId7"/>
    <p:sldMasterId id="2147483964" r:id="rId8"/>
  </p:sldMasterIdLst>
  <p:notesMasterIdLst>
    <p:notesMasterId r:id="rId66"/>
  </p:notesMasterIdLst>
  <p:sldIdLst>
    <p:sldId id="257" r:id="rId9"/>
    <p:sldId id="320" r:id="rId10"/>
    <p:sldId id="321" r:id="rId11"/>
    <p:sldId id="2585" r:id="rId12"/>
    <p:sldId id="2630" r:id="rId13"/>
    <p:sldId id="2631" r:id="rId14"/>
    <p:sldId id="2685" r:id="rId15"/>
    <p:sldId id="2686" r:id="rId16"/>
    <p:sldId id="756" r:id="rId17"/>
    <p:sldId id="424" r:id="rId18"/>
    <p:sldId id="754" r:id="rId19"/>
    <p:sldId id="755" r:id="rId20"/>
    <p:sldId id="766" r:id="rId21"/>
    <p:sldId id="256" r:id="rId22"/>
    <p:sldId id="2683" r:id="rId23"/>
    <p:sldId id="258" r:id="rId24"/>
    <p:sldId id="259" r:id="rId25"/>
    <p:sldId id="260" r:id="rId26"/>
    <p:sldId id="261" r:id="rId27"/>
    <p:sldId id="262" r:id="rId28"/>
    <p:sldId id="263" r:id="rId29"/>
    <p:sldId id="264" r:id="rId30"/>
    <p:sldId id="265" r:id="rId31"/>
    <p:sldId id="266" r:id="rId32"/>
    <p:sldId id="267" r:id="rId33"/>
    <p:sldId id="268" r:id="rId34"/>
    <p:sldId id="269" r:id="rId35"/>
    <p:sldId id="2684" r:id="rId36"/>
    <p:sldId id="271" r:id="rId37"/>
    <p:sldId id="272" r:id="rId38"/>
    <p:sldId id="273" r:id="rId39"/>
    <p:sldId id="274" r:id="rId40"/>
    <p:sldId id="275" r:id="rId41"/>
    <p:sldId id="2619" r:id="rId42"/>
    <p:sldId id="2620" r:id="rId43"/>
    <p:sldId id="2622" r:id="rId44"/>
    <p:sldId id="2624" r:id="rId45"/>
    <p:sldId id="2625" r:id="rId46"/>
    <p:sldId id="2611" r:id="rId47"/>
    <p:sldId id="2634" r:id="rId48"/>
    <p:sldId id="2699" r:id="rId49"/>
    <p:sldId id="2700" r:id="rId50"/>
    <p:sldId id="2633" r:id="rId51"/>
    <p:sldId id="2687" r:id="rId52"/>
    <p:sldId id="2688" r:id="rId53"/>
    <p:sldId id="2689" r:id="rId54"/>
    <p:sldId id="2690" r:id="rId55"/>
    <p:sldId id="2691" r:id="rId56"/>
    <p:sldId id="2692" r:id="rId57"/>
    <p:sldId id="2693" r:id="rId58"/>
    <p:sldId id="2694" r:id="rId59"/>
    <p:sldId id="2695" r:id="rId60"/>
    <p:sldId id="2696" r:id="rId61"/>
    <p:sldId id="2697" r:id="rId62"/>
    <p:sldId id="2698" r:id="rId63"/>
    <p:sldId id="270" r:id="rId64"/>
    <p:sldId id="319" r:id="rId6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2341"/>
    <a:srgbClr val="E86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AEE45E-A92C-4BF2-BFD5-A8B2C4C2F76C}" v="7" dt="2026-03-17T21:37:22.7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0" d="100"/>
          <a:sy n="150" d="100"/>
        </p:scale>
        <p:origin x="288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viewProps" Target="viewProps.xml"/><Relationship Id="rId7" Type="http://schemas.openxmlformats.org/officeDocument/2006/relationships/slideMaster" Target="slideMasters/slideMaster7.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E88DF2-C270-4F4D-AA22-BC9714ABA265}" type="doc">
      <dgm:prSet loTypeId="urn:microsoft.com/office/officeart/2005/8/layout/process3" loCatId="process" qsTypeId="urn:microsoft.com/office/officeart/2005/8/quickstyle/simple1" qsCatId="simple" csTypeId="urn:microsoft.com/office/officeart/2005/8/colors/accent2_2" csCatId="accent2" phldr="1"/>
      <dgm:spPr/>
      <dgm:t>
        <a:bodyPr/>
        <a:lstStyle/>
        <a:p>
          <a:endParaRPr lang="en-US"/>
        </a:p>
      </dgm:t>
    </dgm:pt>
    <dgm:pt modelId="{A6F02B67-AD73-4B92-982F-E306E03107B5}">
      <dgm:prSet phldrT="[Text]" custT="1"/>
      <dgm:spPr/>
      <dgm:t>
        <a:bodyPr/>
        <a:lstStyle/>
        <a:p>
          <a:r>
            <a:rPr lang="en-US" sz="1600" b="1" dirty="0">
              <a:solidFill>
                <a:srgbClr val="FFFFFF"/>
              </a:solidFill>
            </a:rPr>
            <a:t>Executive Committee</a:t>
          </a:r>
        </a:p>
      </dgm:t>
    </dgm:pt>
    <dgm:pt modelId="{A21971D0-FDD3-49E7-9F17-38FBE96A847E}" type="parTrans" cxnId="{53E51829-772D-45EF-90AD-46D1CE1987AF}">
      <dgm:prSet/>
      <dgm:spPr/>
      <dgm:t>
        <a:bodyPr/>
        <a:lstStyle/>
        <a:p>
          <a:endParaRPr lang="en-US" sz="1800"/>
        </a:p>
      </dgm:t>
    </dgm:pt>
    <dgm:pt modelId="{50940F2C-0F63-40BD-8650-9ABCB8C76F72}" type="sibTrans" cxnId="{53E51829-772D-45EF-90AD-46D1CE1987AF}">
      <dgm:prSet/>
      <dgm:spPr/>
      <dgm:t>
        <a:bodyPr/>
        <a:lstStyle/>
        <a:p>
          <a:endParaRPr lang="en-US" sz="1800"/>
        </a:p>
      </dgm:t>
    </dgm:pt>
    <dgm:pt modelId="{29A00620-E1C1-4E63-92E0-4F25EB91FCD5}">
      <dgm:prSet phldrT="[Text]" custT="1"/>
      <dgm:spPr/>
      <dgm:t>
        <a:bodyPr/>
        <a:lstStyle/>
        <a:p>
          <a:r>
            <a:rPr lang="en-US" sz="2000" b="1" dirty="0">
              <a:solidFill>
                <a:srgbClr val="FFFFFF"/>
              </a:solidFill>
            </a:rPr>
            <a:t>2/12/26-3/18/26</a:t>
          </a:r>
          <a:r>
            <a:rPr lang="en-US" sz="2000" dirty="0">
              <a:solidFill>
                <a:srgbClr val="FFFFFF"/>
              </a:solidFill>
            </a:rPr>
            <a:t>: Nomination Period</a:t>
          </a:r>
        </a:p>
      </dgm:t>
    </dgm:pt>
    <dgm:pt modelId="{A42C1F73-7C87-4A12-B2B8-9014827521C9}" type="parTrans" cxnId="{934ED0FA-99AC-4E20-8405-3080AA2213C7}">
      <dgm:prSet/>
      <dgm:spPr/>
      <dgm:t>
        <a:bodyPr/>
        <a:lstStyle/>
        <a:p>
          <a:endParaRPr lang="en-US" sz="1800"/>
        </a:p>
      </dgm:t>
    </dgm:pt>
    <dgm:pt modelId="{C7364428-B9FD-4879-9803-F716905E4024}" type="sibTrans" cxnId="{934ED0FA-99AC-4E20-8405-3080AA2213C7}">
      <dgm:prSet/>
      <dgm:spPr/>
      <dgm:t>
        <a:bodyPr/>
        <a:lstStyle/>
        <a:p>
          <a:endParaRPr lang="en-US" sz="1800"/>
        </a:p>
      </dgm:t>
    </dgm:pt>
    <dgm:pt modelId="{8FC7D97C-FE53-4C3D-A806-ED785EDDAE87}">
      <dgm:prSet phldrT="[Text]" custT="1"/>
      <dgm:spPr/>
      <dgm:t>
        <a:bodyPr/>
        <a:lstStyle/>
        <a:p>
          <a:r>
            <a:rPr lang="en-US" sz="2000" b="1" dirty="0">
              <a:solidFill>
                <a:srgbClr val="FFFFFF"/>
              </a:solidFill>
            </a:rPr>
            <a:t>3/19/2026</a:t>
          </a:r>
          <a:r>
            <a:rPr lang="en-US" sz="2000" dirty="0">
              <a:solidFill>
                <a:srgbClr val="FFFFFF"/>
              </a:solidFill>
            </a:rPr>
            <a:t>: Announce Nominees via email to A&amp;P Assembly</a:t>
          </a:r>
        </a:p>
      </dgm:t>
    </dgm:pt>
    <dgm:pt modelId="{EA4AA195-1BFD-49A6-911D-7811BAD9D499}" type="parTrans" cxnId="{7FCAD91B-C1B5-4166-8DF5-F787F4CF9DF4}">
      <dgm:prSet/>
      <dgm:spPr/>
      <dgm:t>
        <a:bodyPr/>
        <a:lstStyle/>
        <a:p>
          <a:endParaRPr lang="en-US" sz="1800"/>
        </a:p>
      </dgm:t>
    </dgm:pt>
    <dgm:pt modelId="{6A2F7840-D4DE-4C7F-B870-A2AAD8C54C6C}" type="sibTrans" cxnId="{7FCAD91B-C1B5-4166-8DF5-F787F4CF9DF4}">
      <dgm:prSet/>
      <dgm:spPr/>
      <dgm:t>
        <a:bodyPr/>
        <a:lstStyle/>
        <a:p>
          <a:endParaRPr lang="en-US" sz="1800"/>
        </a:p>
      </dgm:t>
    </dgm:pt>
    <dgm:pt modelId="{5D6928FD-F77B-4489-ADDA-98F11DEBC228}">
      <dgm:prSet phldrT="[Text]" custT="1"/>
      <dgm:spPr/>
      <dgm:t>
        <a:bodyPr/>
        <a:lstStyle/>
        <a:p>
          <a:r>
            <a:rPr lang="en-US" sz="1600" b="1" dirty="0">
              <a:solidFill>
                <a:srgbClr val="FFFFFF"/>
              </a:solidFill>
            </a:rPr>
            <a:t>Place Representatives</a:t>
          </a:r>
        </a:p>
      </dgm:t>
    </dgm:pt>
    <dgm:pt modelId="{B6C45B8C-3377-443E-9BA8-DCC068C0100D}" type="parTrans" cxnId="{DEA4C6EF-560C-460E-A7E4-798231542200}">
      <dgm:prSet/>
      <dgm:spPr/>
      <dgm:t>
        <a:bodyPr/>
        <a:lstStyle/>
        <a:p>
          <a:endParaRPr lang="en-US" sz="1800"/>
        </a:p>
      </dgm:t>
    </dgm:pt>
    <dgm:pt modelId="{D527E32C-654D-4AA6-AE9B-0883CCF21C3E}" type="sibTrans" cxnId="{DEA4C6EF-560C-460E-A7E4-798231542200}">
      <dgm:prSet/>
      <dgm:spPr/>
      <dgm:t>
        <a:bodyPr/>
        <a:lstStyle/>
        <a:p>
          <a:endParaRPr lang="en-US" sz="1800"/>
        </a:p>
      </dgm:t>
    </dgm:pt>
    <dgm:pt modelId="{D0A2D73D-320B-4D3C-AF5A-756A352D7E23}">
      <dgm:prSet phldrT="[Text]" custT="1"/>
      <dgm:spPr/>
      <dgm:t>
        <a:bodyPr/>
        <a:lstStyle/>
        <a:p>
          <a:r>
            <a:rPr lang="en-US" sz="2000" b="1" dirty="0">
              <a:solidFill>
                <a:srgbClr val="FFFFFF"/>
              </a:solidFill>
            </a:rPr>
            <a:t>3/25/2026-4/21/2026</a:t>
          </a:r>
          <a:r>
            <a:rPr lang="en-US" sz="2000" dirty="0">
              <a:solidFill>
                <a:srgbClr val="FFFFFF"/>
              </a:solidFill>
            </a:rPr>
            <a:t>: Nomination Period</a:t>
          </a:r>
        </a:p>
      </dgm:t>
    </dgm:pt>
    <dgm:pt modelId="{9C49CE42-6212-4031-BB5C-368DA546158D}" type="parTrans" cxnId="{BC78A25C-93B5-4AB2-87B9-6F68CDAE39E5}">
      <dgm:prSet/>
      <dgm:spPr/>
      <dgm:t>
        <a:bodyPr/>
        <a:lstStyle/>
        <a:p>
          <a:endParaRPr lang="en-US" sz="1800"/>
        </a:p>
      </dgm:t>
    </dgm:pt>
    <dgm:pt modelId="{1EE05062-0345-4C06-9D61-32E1B5F6B78C}" type="sibTrans" cxnId="{BC78A25C-93B5-4AB2-87B9-6F68CDAE39E5}">
      <dgm:prSet/>
      <dgm:spPr/>
      <dgm:t>
        <a:bodyPr/>
        <a:lstStyle/>
        <a:p>
          <a:endParaRPr lang="en-US" sz="1800"/>
        </a:p>
      </dgm:t>
    </dgm:pt>
    <dgm:pt modelId="{0156199E-7049-4F5E-97EB-A9DB7CD13938}">
      <dgm:prSet phldrT="[Text]" custT="1"/>
      <dgm:spPr/>
      <dgm:t>
        <a:bodyPr/>
        <a:lstStyle/>
        <a:p>
          <a:r>
            <a:rPr lang="en-US" sz="2000" b="1" dirty="0">
              <a:solidFill>
                <a:srgbClr val="FFFFFF"/>
              </a:solidFill>
            </a:rPr>
            <a:t>4/22/2026</a:t>
          </a:r>
          <a:r>
            <a:rPr lang="en-US" sz="2000" dirty="0">
              <a:solidFill>
                <a:srgbClr val="FFFFFF"/>
              </a:solidFill>
            </a:rPr>
            <a:t>: Announce Nominees</a:t>
          </a:r>
        </a:p>
      </dgm:t>
    </dgm:pt>
    <dgm:pt modelId="{397DAE3C-A8B0-44F5-ACB2-031516A727C6}" type="parTrans" cxnId="{647C936A-EAE4-4916-8B9B-CE642CD9902B}">
      <dgm:prSet/>
      <dgm:spPr/>
      <dgm:t>
        <a:bodyPr/>
        <a:lstStyle/>
        <a:p>
          <a:endParaRPr lang="en-US" sz="1800"/>
        </a:p>
      </dgm:t>
    </dgm:pt>
    <dgm:pt modelId="{25824EC0-11CC-4578-9991-7C7E1D13F258}" type="sibTrans" cxnId="{647C936A-EAE4-4916-8B9B-CE642CD9902B}">
      <dgm:prSet/>
      <dgm:spPr/>
      <dgm:t>
        <a:bodyPr/>
        <a:lstStyle/>
        <a:p>
          <a:endParaRPr lang="en-US" sz="1800"/>
        </a:p>
      </dgm:t>
    </dgm:pt>
    <dgm:pt modelId="{ACF26A95-99C6-4680-B4A4-7E5383EC964E}">
      <dgm:prSet phldrT="[Text]" custT="1"/>
      <dgm:spPr/>
      <dgm:t>
        <a:bodyPr/>
        <a:lstStyle/>
        <a:p>
          <a:r>
            <a:rPr lang="en-US" sz="1600" b="1" dirty="0">
              <a:solidFill>
                <a:srgbClr val="FFFFFF"/>
              </a:solidFill>
            </a:rPr>
            <a:t>Committees</a:t>
          </a:r>
        </a:p>
      </dgm:t>
    </dgm:pt>
    <dgm:pt modelId="{74E2F274-FE19-47CC-ADBA-BF505BF6677F}" type="parTrans" cxnId="{D6017E66-64AE-4C02-A10B-B208BEE71A26}">
      <dgm:prSet/>
      <dgm:spPr/>
      <dgm:t>
        <a:bodyPr/>
        <a:lstStyle/>
        <a:p>
          <a:endParaRPr lang="en-US" sz="1800"/>
        </a:p>
      </dgm:t>
    </dgm:pt>
    <dgm:pt modelId="{2678B5B0-EDCE-47C3-861C-51B5357E710E}" type="sibTrans" cxnId="{D6017E66-64AE-4C02-A10B-B208BEE71A26}">
      <dgm:prSet/>
      <dgm:spPr/>
      <dgm:t>
        <a:bodyPr/>
        <a:lstStyle/>
        <a:p>
          <a:endParaRPr lang="en-US" sz="1800"/>
        </a:p>
      </dgm:t>
    </dgm:pt>
    <dgm:pt modelId="{5DE3D8F8-8C75-414A-9509-F61DFCA637B3}">
      <dgm:prSet phldrT="[Text]" custT="1"/>
      <dgm:spPr/>
      <dgm:t>
        <a:bodyPr/>
        <a:lstStyle/>
        <a:p>
          <a:r>
            <a:rPr lang="en-US" sz="2000" b="1" dirty="0">
              <a:solidFill>
                <a:srgbClr val="FFFFFF"/>
              </a:solidFill>
            </a:rPr>
            <a:t>4/20/2026-5/17/2026</a:t>
          </a:r>
          <a:r>
            <a:rPr lang="en-US" sz="2000" dirty="0">
              <a:solidFill>
                <a:srgbClr val="FFFFFF"/>
              </a:solidFill>
            </a:rPr>
            <a:t>: Nomination Period</a:t>
          </a:r>
        </a:p>
      </dgm:t>
    </dgm:pt>
    <dgm:pt modelId="{45F7A141-181C-4A71-AAC4-7F46B547B8AD}" type="parTrans" cxnId="{D161B3F3-7991-4166-B623-3CA63BA6AC6F}">
      <dgm:prSet/>
      <dgm:spPr/>
      <dgm:t>
        <a:bodyPr/>
        <a:lstStyle/>
        <a:p>
          <a:endParaRPr lang="en-US" sz="1800"/>
        </a:p>
      </dgm:t>
    </dgm:pt>
    <dgm:pt modelId="{0B4ECEF2-9544-4BD8-95BB-F9B0E508E03F}" type="sibTrans" cxnId="{D161B3F3-7991-4166-B623-3CA63BA6AC6F}">
      <dgm:prSet/>
      <dgm:spPr/>
      <dgm:t>
        <a:bodyPr/>
        <a:lstStyle/>
        <a:p>
          <a:endParaRPr lang="en-US" sz="1800"/>
        </a:p>
      </dgm:t>
    </dgm:pt>
    <dgm:pt modelId="{6A2AD645-6765-4155-9EC4-28BD252CE09E}">
      <dgm:prSet phldrT="[Text]" custT="1"/>
      <dgm:spPr/>
      <dgm:t>
        <a:bodyPr/>
        <a:lstStyle/>
        <a:p>
          <a:r>
            <a:rPr lang="en-US" sz="2000" dirty="0">
              <a:solidFill>
                <a:srgbClr val="FFFFFF"/>
              </a:solidFill>
            </a:rPr>
            <a:t>~</a:t>
          </a:r>
          <a:r>
            <a:rPr lang="en-US" sz="2000" b="1" dirty="0">
              <a:solidFill>
                <a:srgbClr val="FFFFFF"/>
              </a:solidFill>
            </a:rPr>
            <a:t>5/20/2026</a:t>
          </a:r>
          <a:r>
            <a:rPr lang="en-US" sz="2000" dirty="0">
              <a:solidFill>
                <a:srgbClr val="FFFFFF"/>
              </a:solidFill>
            </a:rPr>
            <a:t>: Submit proposed committee assignments to A&amp;P Assembly for review</a:t>
          </a:r>
        </a:p>
      </dgm:t>
    </dgm:pt>
    <dgm:pt modelId="{362CAFBC-91FB-4A67-98EC-0653C0CA2ACA}" type="parTrans" cxnId="{C170CC57-5289-450E-B109-185CACE6692B}">
      <dgm:prSet/>
      <dgm:spPr/>
      <dgm:t>
        <a:bodyPr/>
        <a:lstStyle/>
        <a:p>
          <a:endParaRPr lang="en-US" sz="1800"/>
        </a:p>
      </dgm:t>
    </dgm:pt>
    <dgm:pt modelId="{E81C04A6-139B-42C5-A0E6-3BD2CF1A31C3}" type="sibTrans" cxnId="{C170CC57-5289-450E-B109-185CACE6692B}">
      <dgm:prSet/>
      <dgm:spPr/>
      <dgm:t>
        <a:bodyPr/>
        <a:lstStyle/>
        <a:p>
          <a:endParaRPr lang="en-US" sz="1800"/>
        </a:p>
      </dgm:t>
    </dgm:pt>
    <dgm:pt modelId="{3B1F4923-C481-4B1E-8131-FD822491C4DE}">
      <dgm:prSet phldrT="[Text]" custT="1"/>
      <dgm:spPr/>
      <dgm:t>
        <a:bodyPr/>
        <a:lstStyle/>
        <a:p>
          <a:r>
            <a:rPr lang="en-US" sz="2000" dirty="0">
              <a:solidFill>
                <a:srgbClr val="FFFFFF"/>
              </a:solidFill>
            </a:rPr>
            <a:t>~</a:t>
          </a:r>
          <a:r>
            <a:rPr lang="en-US" sz="2000" b="1" dirty="0">
              <a:solidFill>
                <a:srgbClr val="FFFFFF"/>
              </a:solidFill>
            </a:rPr>
            <a:t>4/3/2026</a:t>
          </a:r>
          <a:r>
            <a:rPr lang="en-US" sz="2000" dirty="0">
              <a:solidFill>
                <a:srgbClr val="FFFFFF"/>
              </a:solidFill>
            </a:rPr>
            <a:t>: Assembly vote during special meeting</a:t>
          </a:r>
        </a:p>
      </dgm:t>
    </dgm:pt>
    <dgm:pt modelId="{AAE982C3-5DE1-420D-AB77-EA6DF6495FB5}" type="parTrans" cxnId="{9FC98B92-E649-46C0-A7E5-7B448F08ECB7}">
      <dgm:prSet/>
      <dgm:spPr/>
      <dgm:t>
        <a:bodyPr/>
        <a:lstStyle/>
        <a:p>
          <a:endParaRPr lang="en-US" sz="1800"/>
        </a:p>
      </dgm:t>
    </dgm:pt>
    <dgm:pt modelId="{8D75CD51-40E8-4D65-9567-8A98A2518CCF}" type="sibTrans" cxnId="{9FC98B92-E649-46C0-A7E5-7B448F08ECB7}">
      <dgm:prSet/>
      <dgm:spPr/>
      <dgm:t>
        <a:bodyPr/>
        <a:lstStyle/>
        <a:p>
          <a:endParaRPr lang="en-US" sz="1800"/>
        </a:p>
      </dgm:t>
    </dgm:pt>
    <dgm:pt modelId="{6CA5C001-0E76-4961-9BAA-9D417A3CE561}">
      <dgm:prSet phldrT="[Text]" custT="1"/>
      <dgm:spPr/>
      <dgm:t>
        <a:bodyPr/>
        <a:lstStyle/>
        <a:p>
          <a:r>
            <a:rPr lang="en-US" sz="2000" b="1" dirty="0">
              <a:solidFill>
                <a:srgbClr val="FFFFFF"/>
              </a:solidFill>
            </a:rPr>
            <a:t>5/1/2026</a:t>
          </a:r>
          <a:r>
            <a:rPr lang="en-US" sz="2000" dirty="0">
              <a:solidFill>
                <a:srgbClr val="FFFFFF"/>
              </a:solidFill>
            </a:rPr>
            <a:t>: Open Voting, closes on 5/1/2026 at 4:45pm (notify nominees of results)</a:t>
          </a:r>
        </a:p>
      </dgm:t>
    </dgm:pt>
    <dgm:pt modelId="{4C311798-95F7-4B07-A1A9-5D381A77DC0B}" type="parTrans" cxnId="{A0898361-8BBA-434A-9B21-0D3B80A5840B}">
      <dgm:prSet/>
      <dgm:spPr/>
      <dgm:t>
        <a:bodyPr/>
        <a:lstStyle/>
        <a:p>
          <a:endParaRPr lang="en-US" sz="1800"/>
        </a:p>
      </dgm:t>
    </dgm:pt>
    <dgm:pt modelId="{136A4C4B-E281-429F-9864-459A615FE865}" type="sibTrans" cxnId="{A0898361-8BBA-434A-9B21-0D3B80A5840B}">
      <dgm:prSet/>
      <dgm:spPr/>
      <dgm:t>
        <a:bodyPr/>
        <a:lstStyle/>
        <a:p>
          <a:endParaRPr lang="en-US" sz="1800"/>
        </a:p>
      </dgm:t>
    </dgm:pt>
    <dgm:pt modelId="{7F6B26DA-BAA3-44FC-86F7-2588A21363B6}">
      <dgm:prSet phldrT="[Text]" custT="1"/>
      <dgm:spPr/>
      <dgm:t>
        <a:bodyPr/>
        <a:lstStyle/>
        <a:p>
          <a:r>
            <a:rPr lang="en-US" sz="2000" b="1" dirty="0">
              <a:solidFill>
                <a:srgbClr val="FFFFFF"/>
              </a:solidFill>
            </a:rPr>
            <a:t>6/15/2026</a:t>
          </a:r>
          <a:r>
            <a:rPr lang="en-US" sz="2000" dirty="0">
              <a:solidFill>
                <a:srgbClr val="FFFFFF"/>
              </a:solidFill>
            </a:rPr>
            <a:t>: Submit final committee assignments to A&amp;P Executive Committee</a:t>
          </a:r>
        </a:p>
      </dgm:t>
    </dgm:pt>
    <dgm:pt modelId="{6A69D6B6-705C-4725-9310-C20DD8B71B97}" type="parTrans" cxnId="{A2A506BD-F464-4A0B-AE7B-A7D875061845}">
      <dgm:prSet/>
      <dgm:spPr/>
      <dgm:t>
        <a:bodyPr/>
        <a:lstStyle/>
        <a:p>
          <a:endParaRPr lang="en-US" sz="1800"/>
        </a:p>
      </dgm:t>
    </dgm:pt>
    <dgm:pt modelId="{3BD9C92F-E083-494C-BD4D-6A20A3DCBADC}" type="sibTrans" cxnId="{A2A506BD-F464-4A0B-AE7B-A7D875061845}">
      <dgm:prSet/>
      <dgm:spPr/>
      <dgm:t>
        <a:bodyPr/>
        <a:lstStyle/>
        <a:p>
          <a:endParaRPr lang="en-US" sz="1800"/>
        </a:p>
      </dgm:t>
    </dgm:pt>
    <dgm:pt modelId="{B7AD119E-CA46-413E-A45C-8ED782F6F818}">
      <dgm:prSet phldrT="[Text]" custT="1"/>
      <dgm:spPr/>
      <dgm:t>
        <a:bodyPr/>
        <a:lstStyle/>
        <a:p>
          <a:r>
            <a:rPr lang="en-US" sz="2000" b="1" dirty="0">
              <a:solidFill>
                <a:srgbClr val="FFFFFF"/>
              </a:solidFill>
            </a:rPr>
            <a:t>5/20/2026</a:t>
          </a:r>
          <a:r>
            <a:rPr lang="en-US" sz="2000" dirty="0">
              <a:solidFill>
                <a:srgbClr val="FFFFFF"/>
              </a:solidFill>
            </a:rPr>
            <a:t>: Announce new Place Representatives</a:t>
          </a:r>
        </a:p>
      </dgm:t>
    </dgm:pt>
    <dgm:pt modelId="{0E5D94F9-4203-4B22-9594-C030F869539C}" type="parTrans" cxnId="{4CF76842-7F23-4898-9A89-BAF301A8A064}">
      <dgm:prSet/>
      <dgm:spPr/>
      <dgm:t>
        <a:bodyPr/>
        <a:lstStyle/>
        <a:p>
          <a:endParaRPr lang="en-US"/>
        </a:p>
      </dgm:t>
    </dgm:pt>
    <dgm:pt modelId="{86C0C522-60F4-4CB6-8197-A0D65C758380}" type="sibTrans" cxnId="{4CF76842-7F23-4898-9A89-BAF301A8A064}">
      <dgm:prSet/>
      <dgm:spPr/>
      <dgm:t>
        <a:bodyPr/>
        <a:lstStyle/>
        <a:p>
          <a:endParaRPr lang="en-US"/>
        </a:p>
      </dgm:t>
    </dgm:pt>
    <dgm:pt modelId="{FA80566E-3756-4FE4-A3EF-474BB504330E}">
      <dgm:prSet phldrT="[Text]" custT="1"/>
      <dgm:spPr/>
      <dgm:t>
        <a:bodyPr/>
        <a:lstStyle/>
        <a:p>
          <a:endParaRPr lang="en-US" sz="2000" dirty="0">
            <a:solidFill>
              <a:srgbClr val="FFFFFF"/>
            </a:solidFill>
          </a:endParaRPr>
        </a:p>
      </dgm:t>
    </dgm:pt>
    <dgm:pt modelId="{DAFFF883-518D-41B3-A7E1-97B7F277901C}" type="parTrans" cxnId="{21F20A4C-F992-4A2A-A53E-C9D888F88A95}">
      <dgm:prSet/>
      <dgm:spPr/>
      <dgm:t>
        <a:bodyPr/>
        <a:lstStyle/>
        <a:p>
          <a:endParaRPr lang="en-US"/>
        </a:p>
      </dgm:t>
    </dgm:pt>
    <dgm:pt modelId="{682E271D-F449-4845-8D51-5E6D5EDE7534}" type="sibTrans" cxnId="{21F20A4C-F992-4A2A-A53E-C9D888F88A95}">
      <dgm:prSet/>
      <dgm:spPr/>
      <dgm:t>
        <a:bodyPr/>
        <a:lstStyle/>
        <a:p>
          <a:endParaRPr lang="en-US"/>
        </a:p>
      </dgm:t>
    </dgm:pt>
    <dgm:pt modelId="{F32D2588-15CA-4B01-8EDD-F1CA97C45AC1}">
      <dgm:prSet phldrT="[Text]" custT="1"/>
      <dgm:spPr/>
      <dgm:t>
        <a:bodyPr/>
        <a:lstStyle/>
        <a:p>
          <a:endParaRPr lang="en-US" sz="2000" dirty="0">
            <a:solidFill>
              <a:srgbClr val="FFFFFF"/>
            </a:solidFill>
          </a:endParaRPr>
        </a:p>
      </dgm:t>
    </dgm:pt>
    <dgm:pt modelId="{FBCDE37C-3D6A-448B-9B24-2343372478A6}" type="parTrans" cxnId="{05A947FB-A0AA-439B-9E6B-23FEE6891DBE}">
      <dgm:prSet/>
      <dgm:spPr/>
      <dgm:t>
        <a:bodyPr/>
        <a:lstStyle/>
        <a:p>
          <a:endParaRPr lang="en-US"/>
        </a:p>
      </dgm:t>
    </dgm:pt>
    <dgm:pt modelId="{C9FB02B9-E4C5-4352-B6D7-82C8DF9933EA}" type="sibTrans" cxnId="{05A947FB-A0AA-439B-9E6B-23FEE6891DBE}">
      <dgm:prSet/>
      <dgm:spPr/>
      <dgm:t>
        <a:bodyPr/>
        <a:lstStyle/>
        <a:p>
          <a:endParaRPr lang="en-US"/>
        </a:p>
      </dgm:t>
    </dgm:pt>
    <dgm:pt modelId="{78B3E0A8-3369-48EC-AFEB-C91280AC51FD}">
      <dgm:prSet phldrT="[Text]" custT="1"/>
      <dgm:spPr/>
      <dgm:t>
        <a:bodyPr/>
        <a:lstStyle/>
        <a:p>
          <a:endParaRPr lang="en-US" sz="2000" dirty="0">
            <a:solidFill>
              <a:srgbClr val="FFFFFF"/>
            </a:solidFill>
          </a:endParaRPr>
        </a:p>
      </dgm:t>
    </dgm:pt>
    <dgm:pt modelId="{61B5395E-9D13-4BFF-917C-B344C307752C}" type="parTrans" cxnId="{35813F9E-0177-4B0B-B12C-2A6FEBB70F77}">
      <dgm:prSet/>
      <dgm:spPr/>
      <dgm:t>
        <a:bodyPr/>
        <a:lstStyle/>
        <a:p>
          <a:endParaRPr lang="en-US"/>
        </a:p>
      </dgm:t>
    </dgm:pt>
    <dgm:pt modelId="{893709BD-030B-49C0-8C42-3340F429FEE6}" type="sibTrans" cxnId="{35813F9E-0177-4B0B-B12C-2A6FEBB70F77}">
      <dgm:prSet/>
      <dgm:spPr/>
      <dgm:t>
        <a:bodyPr/>
        <a:lstStyle/>
        <a:p>
          <a:endParaRPr lang="en-US"/>
        </a:p>
      </dgm:t>
    </dgm:pt>
    <dgm:pt modelId="{6E907912-B892-4D03-8580-F09FCAB0B17D}">
      <dgm:prSet phldrT="[Text]" custT="1"/>
      <dgm:spPr/>
      <dgm:t>
        <a:bodyPr/>
        <a:lstStyle/>
        <a:p>
          <a:endParaRPr lang="en-US" sz="2000" dirty="0">
            <a:solidFill>
              <a:srgbClr val="FFFFFF"/>
            </a:solidFill>
          </a:endParaRPr>
        </a:p>
      </dgm:t>
    </dgm:pt>
    <dgm:pt modelId="{7382914A-C013-43F1-8C38-AB5315E507AE}" type="parTrans" cxnId="{AB4FDD99-3813-4992-8520-77C5B6060883}">
      <dgm:prSet/>
      <dgm:spPr/>
      <dgm:t>
        <a:bodyPr/>
        <a:lstStyle/>
        <a:p>
          <a:endParaRPr lang="en-US"/>
        </a:p>
      </dgm:t>
    </dgm:pt>
    <dgm:pt modelId="{963748A0-9867-4D8C-8A3A-A70AFAC61624}" type="sibTrans" cxnId="{AB4FDD99-3813-4992-8520-77C5B6060883}">
      <dgm:prSet/>
      <dgm:spPr/>
      <dgm:t>
        <a:bodyPr/>
        <a:lstStyle/>
        <a:p>
          <a:endParaRPr lang="en-US"/>
        </a:p>
      </dgm:t>
    </dgm:pt>
    <dgm:pt modelId="{71EF8EEE-8241-4571-96D9-24A4EC14D0F1}">
      <dgm:prSet phldrT="[Text]" custT="1"/>
      <dgm:spPr/>
      <dgm:t>
        <a:bodyPr/>
        <a:lstStyle/>
        <a:p>
          <a:endParaRPr lang="en-US" sz="2000" dirty="0">
            <a:solidFill>
              <a:srgbClr val="FFFFFF"/>
            </a:solidFill>
          </a:endParaRPr>
        </a:p>
      </dgm:t>
    </dgm:pt>
    <dgm:pt modelId="{05FB305A-4818-489D-8DD4-91BB300C13FB}" type="parTrans" cxnId="{6ECE79D5-6A6F-40CB-8EF3-D64501A10AC8}">
      <dgm:prSet/>
      <dgm:spPr/>
      <dgm:t>
        <a:bodyPr/>
        <a:lstStyle/>
        <a:p>
          <a:endParaRPr lang="en-US"/>
        </a:p>
      </dgm:t>
    </dgm:pt>
    <dgm:pt modelId="{1C18B0B8-91D9-4BF9-BA04-1B231E965D13}" type="sibTrans" cxnId="{6ECE79D5-6A6F-40CB-8EF3-D64501A10AC8}">
      <dgm:prSet/>
      <dgm:spPr/>
      <dgm:t>
        <a:bodyPr/>
        <a:lstStyle/>
        <a:p>
          <a:endParaRPr lang="en-US"/>
        </a:p>
      </dgm:t>
    </dgm:pt>
    <dgm:pt modelId="{F3A779D8-922E-48EB-9DD2-AF845E81DC49}">
      <dgm:prSet phldrT="[Text]" custT="1"/>
      <dgm:spPr/>
      <dgm:t>
        <a:bodyPr/>
        <a:lstStyle/>
        <a:p>
          <a:endParaRPr lang="en-US" sz="2000" dirty="0">
            <a:solidFill>
              <a:srgbClr val="FFFFFF"/>
            </a:solidFill>
          </a:endParaRPr>
        </a:p>
      </dgm:t>
    </dgm:pt>
    <dgm:pt modelId="{E02B70E9-19BA-4CB6-9047-6A9540362DB1}" type="parTrans" cxnId="{D9970A57-6F18-4D09-90D0-672737E32E7E}">
      <dgm:prSet/>
      <dgm:spPr/>
      <dgm:t>
        <a:bodyPr/>
        <a:lstStyle/>
        <a:p>
          <a:endParaRPr lang="en-US"/>
        </a:p>
      </dgm:t>
    </dgm:pt>
    <dgm:pt modelId="{5F4BCD01-2E8D-43F4-BCFB-0FE4E87ADF8F}" type="sibTrans" cxnId="{D9970A57-6F18-4D09-90D0-672737E32E7E}">
      <dgm:prSet/>
      <dgm:spPr/>
      <dgm:t>
        <a:bodyPr/>
        <a:lstStyle/>
        <a:p>
          <a:endParaRPr lang="en-US"/>
        </a:p>
      </dgm:t>
    </dgm:pt>
    <dgm:pt modelId="{A1CF05C4-A350-4F07-BCAF-73DD44FEF578}">
      <dgm:prSet phldrT="[Text]" custT="1"/>
      <dgm:spPr/>
      <dgm:t>
        <a:bodyPr/>
        <a:lstStyle/>
        <a:p>
          <a:endParaRPr lang="en-US" sz="2000" dirty="0">
            <a:solidFill>
              <a:srgbClr val="FFFFFF"/>
            </a:solidFill>
          </a:endParaRPr>
        </a:p>
      </dgm:t>
    </dgm:pt>
    <dgm:pt modelId="{F83FACA0-AD81-4714-A63A-D5A111D038EC}" type="parTrans" cxnId="{05F64613-95CF-4C95-BD45-FE813B4F4717}">
      <dgm:prSet/>
      <dgm:spPr/>
      <dgm:t>
        <a:bodyPr/>
        <a:lstStyle/>
        <a:p>
          <a:endParaRPr lang="en-US"/>
        </a:p>
      </dgm:t>
    </dgm:pt>
    <dgm:pt modelId="{577CD63D-FAB3-4E6C-AA47-0B8DD9ECD9C7}" type="sibTrans" cxnId="{05F64613-95CF-4C95-BD45-FE813B4F4717}">
      <dgm:prSet/>
      <dgm:spPr/>
      <dgm:t>
        <a:bodyPr/>
        <a:lstStyle/>
        <a:p>
          <a:endParaRPr lang="en-US"/>
        </a:p>
      </dgm:t>
    </dgm:pt>
    <dgm:pt modelId="{A417F2CD-0A8A-402B-931D-36D98DE2FD5E}" type="pres">
      <dgm:prSet presAssocID="{B2E88DF2-C270-4F4D-AA22-BC9714ABA265}" presName="linearFlow" presStyleCnt="0">
        <dgm:presLayoutVars>
          <dgm:dir/>
          <dgm:animLvl val="lvl"/>
          <dgm:resizeHandles val="exact"/>
        </dgm:presLayoutVars>
      </dgm:prSet>
      <dgm:spPr/>
    </dgm:pt>
    <dgm:pt modelId="{4802A4E8-BD6B-43FA-9C30-2926F03585E3}" type="pres">
      <dgm:prSet presAssocID="{A6F02B67-AD73-4B92-982F-E306E03107B5}" presName="composite" presStyleCnt="0"/>
      <dgm:spPr/>
    </dgm:pt>
    <dgm:pt modelId="{C05D35A6-0E37-4EBC-971F-F8988650C4C2}" type="pres">
      <dgm:prSet presAssocID="{A6F02B67-AD73-4B92-982F-E306E03107B5}" presName="parTx" presStyleLbl="node1" presStyleIdx="0" presStyleCnt="3">
        <dgm:presLayoutVars>
          <dgm:chMax val="0"/>
          <dgm:chPref val="0"/>
          <dgm:bulletEnabled val="1"/>
        </dgm:presLayoutVars>
      </dgm:prSet>
      <dgm:spPr/>
    </dgm:pt>
    <dgm:pt modelId="{D81A4317-141E-4A77-A24C-E5FCC742976D}" type="pres">
      <dgm:prSet presAssocID="{A6F02B67-AD73-4B92-982F-E306E03107B5}" presName="parSh" presStyleLbl="node1" presStyleIdx="0" presStyleCnt="3"/>
      <dgm:spPr/>
    </dgm:pt>
    <dgm:pt modelId="{EFA51F2E-A632-482A-97B5-DCC628698420}" type="pres">
      <dgm:prSet presAssocID="{A6F02B67-AD73-4B92-982F-E306E03107B5}" presName="desTx" presStyleLbl="fgAcc1" presStyleIdx="0" presStyleCnt="3" custScaleX="118249">
        <dgm:presLayoutVars>
          <dgm:bulletEnabled val="1"/>
        </dgm:presLayoutVars>
      </dgm:prSet>
      <dgm:spPr/>
    </dgm:pt>
    <dgm:pt modelId="{FB8E1E38-4326-432C-ADA0-E44F764A4046}" type="pres">
      <dgm:prSet presAssocID="{50940F2C-0F63-40BD-8650-9ABCB8C76F72}" presName="sibTrans" presStyleLbl="sibTrans2D1" presStyleIdx="0" presStyleCnt="2"/>
      <dgm:spPr/>
    </dgm:pt>
    <dgm:pt modelId="{72D5046A-FE0F-4D0F-BBC8-41496FEA4B7F}" type="pres">
      <dgm:prSet presAssocID="{50940F2C-0F63-40BD-8650-9ABCB8C76F72}" presName="connTx" presStyleLbl="sibTrans2D1" presStyleIdx="0" presStyleCnt="2"/>
      <dgm:spPr/>
    </dgm:pt>
    <dgm:pt modelId="{C8091F00-D321-4B42-A4E0-020D29F2885F}" type="pres">
      <dgm:prSet presAssocID="{5D6928FD-F77B-4489-ADDA-98F11DEBC228}" presName="composite" presStyleCnt="0"/>
      <dgm:spPr/>
    </dgm:pt>
    <dgm:pt modelId="{72DC6700-9026-43FA-BA03-98C881A587A9}" type="pres">
      <dgm:prSet presAssocID="{5D6928FD-F77B-4489-ADDA-98F11DEBC228}" presName="parTx" presStyleLbl="node1" presStyleIdx="0" presStyleCnt="3">
        <dgm:presLayoutVars>
          <dgm:chMax val="0"/>
          <dgm:chPref val="0"/>
          <dgm:bulletEnabled val="1"/>
        </dgm:presLayoutVars>
      </dgm:prSet>
      <dgm:spPr/>
    </dgm:pt>
    <dgm:pt modelId="{5D53516D-B0D3-4D83-9D40-1886EAA01AC4}" type="pres">
      <dgm:prSet presAssocID="{5D6928FD-F77B-4489-ADDA-98F11DEBC228}" presName="parSh" presStyleLbl="node1" presStyleIdx="1" presStyleCnt="3"/>
      <dgm:spPr/>
    </dgm:pt>
    <dgm:pt modelId="{7B3382D6-D356-4875-B741-E6183568F582}" type="pres">
      <dgm:prSet presAssocID="{5D6928FD-F77B-4489-ADDA-98F11DEBC228}" presName="desTx" presStyleLbl="fgAcc1" presStyleIdx="1" presStyleCnt="3" custScaleX="146397">
        <dgm:presLayoutVars>
          <dgm:bulletEnabled val="1"/>
        </dgm:presLayoutVars>
      </dgm:prSet>
      <dgm:spPr/>
    </dgm:pt>
    <dgm:pt modelId="{63A6C35F-6BD4-4139-92F0-000A9A37754D}" type="pres">
      <dgm:prSet presAssocID="{D527E32C-654D-4AA6-AE9B-0883CCF21C3E}" presName="sibTrans" presStyleLbl="sibTrans2D1" presStyleIdx="1" presStyleCnt="2"/>
      <dgm:spPr/>
    </dgm:pt>
    <dgm:pt modelId="{E974E612-FBAC-404F-98E6-611F805419BC}" type="pres">
      <dgm:prSet presAssocID="{D527E32C-654D-4AA6-AE9B-0883CCF21C3E}" presName="connTx" presStyleLbl="sibTrans2D1" presStyleIdx="1" presStyleCnt="2"/>
      <dgm:spPr/>
    </dgm:pt>
    <dgm:pt modelId="{4FB22099-CE3D-423B-8E7A-DCC49A5AB44C}" type="pres">
      <dgm:prSet presAssocID="{ACF26A95-99C6-4680-B4A4-7E5383EC964E}" presName="composite" presStyleCnt="0"/>
      <dgm:spPr/>
    </dgm:pt>
    <dgm:pt modelId="{F118EB11-2B04-4846-8C3D-88B668B48102}" type="pres">
      <dgm:prSet presAssocID="{ACF26A95-99C6-4680-B4A4-7E5383EC964E}" presName="parTx" presStyleLbl="node1" presStyleIdx="1" presStyleCnt="3">
        <dgm:presLayoutVars>
          <dgm:chMax val="0"/>
          <dgm:chPref val="0"/>
          <dgm:bulletEnabled val="1"/>
        </dgm:presLayoutVars>
      </dgm:prSet>
      <dgm:spPr/>
    </dgm:pt>
    <dgm:pt modelId="{EFD1063C-E8A1-4FC7-8D4B-DAF0E5240102}" type="pres">
      <dgm:prSet presAssocID="{ACF26A95-99C6-4680-B4A4-7E5383EC964E}" presName="parSh" presStyleLbl="node1" presStyleIdx="2" presStyleCnt="3"/>
      <dgm:spPr/>
    </dgm:pt>
    <dgm:pt modelId="{B6CA1BF6-4F42-4AA7-8FC2-A1E8E154CA52}" type="pres">
      <dgm:prSet presAssocID="{ACF26A95-99C6-4680-B4A4-7E5383EC964E}" presName="desTx" presStyleLbl="fgAcc1" presStyleIdx="2" presStyleCnt="3" custScaleX="137628">
        <dgm:presLayoutVars>
          <dgm:bulletEnabled val="1"/>
        </dgm:presLayoutVars>
      </dgm:prSet>
      <dgm:spPr/>
    </dgm:pt>
  </dgm:ptLst>
  <dgm:cxnLst>
    <dgm:cxn modelId="{E0B5660C-F98F-4FC0-8FFD-ACA884BCB49A}" type="presOf" srcId="{50940F2C-0F63-40BD-8650-9ABCB8C76F72}" destId="{72D5046A-FE0F-4D0F-BBC8-41496FEA4B7F}" srcOrd="1" destOrd="0" presId="urn:microsoft.com/office/officeart/2005/8/layout/process3"/>
    <dgm:cxn modelId="{3BAF1A10-E517-4FA2-996F-9E722BF19AE0}" type="presOf" srcId="{5DE3D8F8-8C75-414A-9509-F61DFCA637B3}" destId="{B6CA1BF6-4F42-4AA7-8FC2-A1E8E154CA52}" srcOrd="0" destOrd="0" presId="urn:microsoft.com/office/officeart/2005/8/layout/process3"/>
    <dgm:cxn modelId="{12332E11-D440-4208-9F2C-4D01DD6997C3}" type="presOf" srcId="{D0A2D73D-320B-4D3C-AF5A-756A352D7E23}" destId="{7B3382D6-D356-4875-B741-E6183568F582}" srcOrd="0" destOrd="0" presId="urn:microsoft.com/office/officeart/2005/8/layout/process3"/>
    <dgm:cxn modelId="{A6F44B11-29F3-44A0-B685-42BC646921DB}" type="presOf" srcId="{0156199E-7049-4F5E-97EB-A9DB7CD13938}" destId="{7B3382D6-D356-4875-B741-E6183568F582}" srcOrd="0" destOrd="2" presId="urn:microsoft.com/office/officeart/2005/8/layout/process3"/>
    <dgm:cxn modelId="{05F64613-95CF-4C95-BD45-FE813B4F4717}" srcId="{ACF26A95-99C6-4680-B4A4-7E5383EC964E}" destId="{A1CF05C4-A350-4F07-BCAF-73DD44FEF578}" srcOrd="3" destOrd="0" parTransId="{F83FACA0-AD81-4714-A63A-D5A111D038EC}" sibTransId="{577CD63D-FAB3-4E6C-AA47-0B8DD9ECD9C7}"/>
    <dgm:cxn modelId="{D02D1516-C824-4D3C-B706-272B7FE2EF28}" type="presOf" srcId="{A6F02B67-AD73-4B92-982F-E306E03107B5}" destId="{D81A4317-141E-4A77-A24C-E5FCC742976D}" srcOrd="1" destOrd="0" presId="urn:microsoft.com/office/officeart/2005/8/layout/process3"/>
    <dgm:cxn modelId="{7FCAD91B-C1B5-4166-8DF5-F787F4CF9DF4}" srcId="{A6F02B67-AD73-4B92-982F-E306E03107B5}" destId="{8FC7D97C-FE53-4C3D-A806-ED785EDDAE87}" srcOrd="2" destOrd="0" parTransId="{EA4AA195-1BFD-49A6-911D-7811BAD9D499}" sibTransId="{6A2F7840-D4DE-4C7F-B870-A2AAD8C54C6C}"/>
    <dgm:cxn modelId="{FD618022-6CD4-43B5-A9D7-9B19A34C7F71}" type="presOf" srcId="{78B3E0A8-3369-48EC-AFEB-C91280AC51FD}" destId="{7B3382D6-D356-4875-B741-E6183568F582}" srcOrd="0" destOrd="1" presId="urn:microsoft.com/office/officeart/2005/8/layout/process3"/>
    <dgm:cxn modelId="{53E51829-772D-45EF-90AD-46D1CE1987AF}" srcId="{B2E88DF2-C270-4F4D-AA22-BC9714ABA265}" destId="{A6F02B67-AD73-4B92-982F-E306E03107B5}" srcOrd="0" destOrd="0" parTransId="{A21971D0-FDD3-49E7-9F17-38FBE96A847E}" sibTransId="{50940F2C-0F63-40BD-8650-9ABCB8C76F72}"/>
    <dgm:cxn modelId="{A510EE3E-5735-4250-BE19-1866C1182613}" type="presOf" srcId="{6A2AD645-6765-4155-9EC4-28BD252CE09E}" destId="{B6CA1BF6-4F42-4AA7-8FC2-A1E8E154CA52}" srcOrd="0" destOrd="2" presId="urn:microsoft.com/office/officeart/2005/8/layout/process3"/>
    <dgm:cxn modelId="{BC78A25C-93B5-4AB2-87B9-6F68CDAE39E5}" srcId="{5D6928FD-F77B-4489-ADDA-98F11DEBC228}" destId="{D0A2D73D-320B-4D3C-AF5A-756A352D7E23}" srcOrd="0" destOrd="0" parTransId="{9C49CE42-6212-4031-BB5C-368DA546158D}" sibTransId="{1EE05062-0345-4C06-9D61-32E1B5F6B78C}"/>
    <dgm:cxn modelId="{A0898361-8BBA-434A-9B21-0D3B80A5840B}" srcId="{5D6928FD-F77B-4489-ADDA-98F11DEBC228}" destId="{6CA5C001-0E76-4961-9BAA-9D417A3CE561}" srcOrd="4" destOrd="0" parTransId="{4C311798-95F7-4B07-A1A9-5D381A77DC0B}" sibTransId="{136A4C4B-E281-429F-9864-459A615FE865}"/>
    <dgm:cxn modelId="{4CF76842-7F23-4898-9A89-BAF301A8A064}" srcId="{5D6928FD-F77B-4489-ADDA-98F11DEBC228}" destId="{B7AD119E-CA46-413E-A45C-8ED782F6F818}" srcOrd="6" destOrd="0" parTransId="{0E5D94F9-4203-4B22-9594-C030F869539C}" sibTransId="{86C0C522-60F4-4CB6-8197-A0D65C758380}"/>
    <dgm:cxn modelId="{59752C64-4EA8-4ECB-BFA0-96A99C99C9CC}" type="presOf" srcId="{D527E32C-654D-4AA6-AE9B-0883CCF21C3E}" destId="{63A6C35F-6BD4-4139-92F0-000A9A37754D}" srcOrd="0" destOrd="0" presId="urn:microsoft.com/office/officeart/2005/8/layout/process3"/>
    <dgm:cxn modelId="{6D10F164-F42E-4E9A-BCC7-493E17D893F1}" type="presOf" srcId="{5D6928FD-F77B-4489-ADDA-98F11DEBC228}" destId="{5D53516D-B0D3-4D83-9D40-1886EAA01AC4}" srcOrd="1" destOrd="0" presId="urn:microsoft.com/office/officeart/2005/8/layout/process3"/>
    <dgm:cxn modelId="{D6017E66-64AE-4C02-A10B-B208BEE71A26}" srcId="{B2E88DF2-C270-4F4D-AA22-BC9714ABA265}" destId="{ACF26A95-99C6-4680-B4A4-7E5383EC964E}" srcOrd="2" destOrd="0" parTransId="{74E2F274-FE19-47CC-ADBA-BF505BF6677F}" sibTransId="{2678B5B0-EDCE-47C3-861C-51B5357E710E}"/>
    <dgm:cxn modelId="{43DB0068-31D7-4F94-8F95-76FDC435A03A}" type="presOf" srcId="{A1CF05C4-A350-4F07-BCAF-73DD44FEF578}" destId="{B6CA1BF6-4F42-4AA7-8FC2-A1E8E154CA52}" srcOrd="0" destOrd="3" presId="urn:microsoft.com/office/officeart/2005/8/layout/process3"/>
    <dgm:cxn modelId="{647C936A-EAE4-4916-8B9B-CE642CD9902B}" srcId="{5D6928FD-F77B-4489-ADDA-98F11DEBC228}" destId="{0156199E-7049-4F5E-97EB-A9DB7CD13938}" srcOrd="2" destOrd="0" parTransId="{397DAE3C-A8B0-44F5-ACB2-031516A727C6}" sibTransId="{25824EC0-11CC-4578-9991-7C7E1D13F258}"/>
    <dgm:cxn modelId="{21F20A4C-F992-4A2A-A53E-C9D888F88A95}" srcId="{A6F02B67-AD73-4B92-982F-E306E03107B5}" destId="{FA80566E-3756-4FE4-A3EF-474BB504330E}" srcOrd="1" destOrd="0" parTransId="{DAFFF883-518D-41B3-A7E1-97B7F277901C}" sibTransId="{682E271D-F449-4845-8D51-5E6D5EDE7534}"/>
    <dgm:cxn modelId="{EAE17154-77BE-4DAF-8389-36B7C3F2D2E9}" type="presOf" srcId="{29A00620-E1C1-4E63-92E0-4F25EB91FCD5}" destId="{EFA51F2E-A632-482A-97B5-DCC628698420}" srcOrd="0" destOrd="0" presId="urn:microsoft.com/office/officeart/2005/8/layout/process3"/>
    <dgm:cxn modelId="{D9970A57-6F18-4D09-90D0-672737E32E7E}" srcId="{ACF26A95-99C6-4680-B4A4-7E5383EC964E}" destId="{F3A779D8-922E-48EB-9DD2-AF845E81DC49}" srcOrd="1" destOrd="0" parTransId="{E02B70E9-19BA-4CB6-9047-6A9540362DB1}" sibTransId="{5F4BCD01-2E8D-43F4-BCFB-0FE4E87ADF8F}"/>
    <dgm:cxn modelId="{BBD0BF77-25DB-4AD0-B4EF-FCDB1FAD9624}" type="presOf" srcId="{ACF26A95-99C6-4680-B4A4-7E5383EC964E}" destId="{EFD1063C-E8A1-4FC7-8D4B-DAF0E5240102}" srcOrd="1" destOrd="0" presId="urn:microsoft.com/office/officeart/2005/8/layout/process3"/>
    <dgm:cxn modelId="{C170CC57-5289-450E-B109-185CACE6692B}" srcId="{ACF26A95-99C6-4680-B4A4-7E5383EC964E}" destId="{6A2AD645-6765-4155-9EC4-28BD252CE09E}" srcOrd="2" destOrd="0" parTransId="{362CAFBC-91FB-4A67-98EC-0653C0CA2ACA}" sibTransId="{E81C04A6-139B-42C5-A0E6-3BD2CF1A31C3}"/>
    <dgm:cxn modelId="{6BE3717E-090F-4DA9-887E-DA67AD9591F8}" type="presOf" srcId="{5D6928FD-F77B-4489-ADDA-98F11DEBC228}" destId="{72DC6700-9026-43FA-BA03-98C881A587A9}" srcOrd="0" destOrd="0" presId="urn:microsoft.com/office/officeart/2005/8/layout/process3"/>
    <dgm:cxn modelId="{609C1381-6E2B-4737-B450-A9B114015E54}" type="presOf" srcId="{6CA5C001-0E76-4961-9BAA-9D417A3CE561}" destId="{7B3382D6-D356-4875-B741-E6183568F582}" srcOrd="0" destOrd="4" presId="urn:microsoft.com/office/officeart/2005/8/layout/process3"/>
    <dgm:cxn modelId="{EDB6E686-F027-4765-B66D-6025FEA55A53}" type="presOf" srcId="{D527E32C-654D-4AA6-AE9B-0883CCF21C3E}" destId="{E974E612-FBAC-404F-98E6-611F805419BC}" srcOrd="1" destOrd="0" presId="urn:microsoft.com/office/officeart/2005/8/layout/process3"/>
    <dgm:cxn modelId="{69AD3C87-DC6B-4C6A-BD26-C3428DF22E31}" type="presOf" srcId="{71EF8EEE-8241-4571-96D9-24A4EC14D0F1}" destId="{7B3382D6-D356-4875-B741-E6183568F582}" srcOrd="0" destOrd="5" presId="urn:microsoft.com/office/officeart/2005/8/layout/process3"/>
    <dgm:cxn modelId="{031ECE87-834C-418B-A663-4C990984EBD4}" type="presOf" srcId="{8FC7D97C-FE53-4C3D-A806-ED785EDDAE87}" destId="{EFA51F2E-A632-482A-97B5-DCC628698420}" srcOrd="0" destOrd="2" presId="urn:microsoft.com/office/officeart/2005/8/layout/process3"/>
    <dgm:cxn modelId="{9FC98B92-E649-46C0-A7E5-7B448F08ECB7}" srcId="{A6F02B67-AD73-4B92-982F-E306E03107B5}" destId="{3B1F4923-C481-4B1E-8131-FD822491C4DE}" srcOrd="4" destOrd="0" parTransId="{AAE982C3-5DE1-420D-AB77-EA6DF6495FB5}" sibTransId="{8D75CD51-40E8-4D65-9567-8A98A2518CCF}"/>
    <dgm:cxn modelId="{AB4FDD99-3813-4992-8520-77C5B6060883}" srcId="{5D6928FD-F77B-4489-ADDA-98F11DEBC228}" destId="{6E907912-B892-4D03-8580-F09FCAB0B17D}" srcOrd="3" destOrd="0" parTransId="{7382914A-C013-43F1-8C38-AB5315E507AE}" sibTransId="{963748A0-9867-4D8C-8A3A-A70AFAC61624}"/>
    <dgm:cxn modelId="{875B329B-368E-49BB-BBB5-8A96319C6687}" type="presOf" srcId="{B7AD119E-CA46-413E-A45C-8ED782F6F818}" destId="{7B3382D6-D356-4875-B741-E6183568F582}" srcOrd="0" destOrd="6" presId="urn:microsoft.com/office/officeart/2005/8/layout/process3"/>
    <dgm:cxn modelId="{F83FD79B-61DC-4464-AA64-E4B0F617C1F0}" type="presOf" srcId="{6E907912-B892-4D03-8580-F09FCAB0B17D}" destId="{7B3382D6-D356-4875-B741-E6183568F582}" srcOrd="0" destOrd="3" presId="urn:microsoft.com/office/officeart/2005/8/layout/process3"/>
    <dgm:cxn modelId="{D4D8179D-14E6-4A34-8FF5-6F02EF62B474}" type="presOf" srcId="{3B1F4923-C481-4B1E-8131-FD822491C4DE}" destId="{EFA51F2E-A632-482A-97B5-DCC628698420}" srcOrd="0" destOrd="4" presId="urn:microsoft.com/office/officeart/2005/8/layout/process3"/>
    <dgm:cxn modelId="{35813F9E-0177-4B0B-B12C-2A6FEBB70F77}" srcId="{5D6928FD-F77B-4489-ADDA-98F11DEBC228}" destId="{78B3E0A8-3369-48EC-AFEB-C91280AC51FD}" srcOrd="1" destOrd="0" parTransId="{61B5395E-9D13-4BFF-917C-B344C307752C}" sibTransId="{893709BD-030B-49C0-8C42-3340F429FEE6}"/>
    <dgm:cxn modelId="{796C45B6-1944-4EE6-8BA9-21D836FFD266}" type="presOf" srcId="{A6F02B67-AD73-4B92-982F-E306E03107B5}" destId="{C05D35A6-0E37-4EBC-971F-F8988650C4C2}" srcOrd="0" destOrd="0" presId="urn:microsoft.com/office/officeart/2005/8/layout/process3"/>
    <dgm:cxn modelId="{A2A506BD-F464-4A0B-AE7B-A7D875061845}" srcId="{ACF26A95-99C6-4680-B4A4-7E5383EC964E}" destId="{7F6B26DA-BAA3-44FC-86F7-2588A21363B6}" srcOrd="4" destOrd="0" parTransId="{6A69D6B6-705C-4725-9310-C20DD8B71B97}" sibTransId="{3BD9C92F-E083-494C-BD4D-6A20A3DCBADC}"/>
    <dgm:cxn modelId="{68C2ABCD-9E17-4024-916A-B8C3391578CB}" type="presOf" srcId="{B2E88DF2-C270-4F4D-AA22-BC9714ABA265}" destId="{A417F2CD-0A8A-402B-931D-36D98DE2FD5E}" srcOrd="0" destOrd="0" presId="urn:microsoft.com/office/officeart/2005/8/layout/process3"/>
    <dgm:cxn modelId="{8E1B18D1-3C2D-4466-B298-4F16E0654703}" type="presOf" srcId="{FA80566E-3756-4FE4-A3EF-474BB504330E}" destId="{EFA51F2E-A632-482A-97B5-DCC628698420}" srcOrd="0" destOrd="1" presId="urn:microsoft.com/office/officeart/2005/8/layout/process3"/>
    <dgm:cxn modelId="{6ECE79D5-6A6F-40CB-8EF3-D64501A10AC8}" srcId="{5D6928FD-F77B-4489-ADDA-98F11DEBC228}" destId="{71EF8EEE-8241-4571-96D9-24A4EC14D0F1}" srcOrd="5" destOrd="0" parTransId="{05FB305A-4818-489D-8DD4-91BB300C13FB}" sibTransId="{1C18B0B8-91D9-4BF9-BA04-1B231E965D13}"/>
    <dgm:cxn modelId="{068338DA-0266-433B-9C02-BE2BF662C63C}" type="presOf" srcId="{7F6B26DA-BAA3-44FC-86F7-2588A21363B6}" destId="{B6CA1BF6-4F42-4AA7-8FC2-A1E8E154CA52}" srcOrd="0" destOrd="4" presId="urn:microsoft.com/office/officeart/2005/8/layout/process3"/>
    <dgm:cxn modelId="{A5F7DFDD-A2DA-467A-9F24-E6471C047D74}" type="presOf" srcId="{F32D2588-15CA-4B01-8EDD-F1CA97C45AC1}" destId="{EFA51F2E-A632-482A-97B5-DCC628698420}" srcOrd="0" destOrd="3" presId="urn:microsoft.com/office/officeart/2005/8/layout/process3"/>
    <dgm:cxn modelId="{483197E5-6665-4C9C-A919-6FD8D0BBB77E}" type="presOf" srcId="{50940F2C-0F63-40BD-8650-9ABCB8C76F72}" destId="{FB8E1E38-4326-432C-ADA0-E44F764A4046}" srcOrd="0" destOrd="0" presId="urn:microsoft.com/office/officeart/2005/8/layout/process3"/>
    <dgm:cxn modelId="{DEA4C6EF-560C-460E-A7E4-798231542200}" srcId="{B2E88DF2-C270-4F4D-AA22-BC9714ABA265}" destId="{5D6928FD-F77B-4489-ADDA-98F11DEBC228}" srcOrd="1" destOrd="0" parTransId="{B6C45B8C-3377-443E-9BA8-DCC068C0100D}" sibTransId="{D527E32C-654D-4AA6-AE9B-0883CCF21C3E}"/>
    <dgm:cxn modelId="{D161B3F3-7991-4166-B623-3CA63BA6AC6F}" srcId="{ACF26A95-99C6-4680-B4A4-7E5383EC964E}" destId="{5DE3D8F8-8C75-414A-9509-F61DFCA637B3}" srcOrd="0" destOrd="0" parTransId="{45F7A141-181C-4A71-AAC4-7F46B547B8AD}" sibTransId="{0B4ECEF2-9544-4BD8-95BB-F9B0E508E03F}"/>
    <dgm:cxn modelId="{F6B962F5-D488-40C1-BA37-F096598D0598}" type="presOf" srcId="{F3A779D8-922E-48EB-9DD2-AF845E81DC49}" destId="{B6CA1BF6-4F42-4AA7-8FC2-A1E8E154CA52}" srcOrd="0" destOrd="1" presId="urn:microsoft.com/office/officeart/2005/8/layout/process3"/>
    <dgm:cxn modelId="{934ED0FA-99AC-4E20-8405-3080AA2213C7}" srcId="{A6F02B67-AD73-4B92-982F-E306E03107B5}" destId="{29A00620-E1C1-4E63-92E0-4F25EB91FCD5}" srcOrd="0" destOrd="0" parTransId="{A42C1F73-7C87-4A12-B2B8-9014827521C9}" sibTransId="{C7364428-B9FD-4879-9803-F716905E4024}"/>
    <dgm:cxn modelId="{05A947FB-A0AA-439B-9E6B-23FEE6891DBE}" srcId="{A6F02B67-AD73-4B92-982F-E306E03107B5}" destId="{F32D2588-15CA-4B01-8EDD-F1CA97C45AC1}" srcOrd="3" destOrd="0" parTransId="{FBCDE37C-3D6A-448B-9B24-2343372478A6}" sibTransId="{C9FB02B9-E4C5-4352-B6D7-82C8DF9933EA}"/>
    <dgm:cxn modelId="{36C679FD-3DB4-41CB-B23E-4D10255F8277}" type="presOf" srcId="{ACF26A95-99C6-4680-B4A4-7E5383EC964E}" destId="{F118EB11-2B04-4846-8C3D-88B668B48102}" srcOrd="0" destOrd="0" presId="urn:microsoft.com/office/officeart/2005/8/layout/process3"/>
    <dgm:cxn modelId="{3AA51593-ED50-47A7-8621-94A96E5DCAD7}" type="presParOf" srcId="{A417F2CD-0A8A-402B-931D-36D98DE2FD5E}" destId="{4802A4E8-BD6B-43FA-9C30-2926F03585E3}" srcOrd="0" destOrd="0" presId="urn:microsoft.com/office/officeart/2005/8/layout/process3"/>
    <dgm:cxn modelId="{23682E73-42C3-4AF0-8C97-703BF9A3601F}" type="presParOf" srcId="{4802A4E8-BD6B-43FA-9C30-2926F03585E3}" destId="{C05D35A6-0E37-4EBC-971F-F8988650C4C2}" srcOrd="0" destOrd="0" presId="urn:microsoft.com/office/officeart/2005/8/layout/process3"/>
    <dgm:cxn modelId="{B40298AA-A200-45EF-A6DE-C0ACBC391253}" type="presParOf" srcId="{4802A4E8-BD6B-43FA-9C30-2926F03585E3}" destId="{D81A4317-141E-4A77-A24C-E5FCC742976D}" srcOrd="1" destOrd="0" presId="urn:microsoft.com/office/officeart/2005/8/layout/process3"/>
    <dgm:cxn modelId="{BA394A19-E38C-4638-ABAA-345AAAB551A9}" type="presParOf" srcId="{4802A4E8-BD6B-43FA-9C30-2926F03585E3}" destId="{EFA51F2E-A632-482A-97B5-DCC628698420}" srcOrd="2" destOrd="0" presId="urn:microsoft.com/office/officeart/2005/8/layout/process3"/>
    <dgm:cxn modelId="{3D7537A1-4487-4A6A-ADDE-685D6FCD46DE}" type="presParOf" srcId="{A417F2CD-0A8A-402B-931D-36D98DE2FD5E}" destId="{FB8E1E38-4326-432C-ADA0-E44F764A4046}" srcOrd="1" destOrd="0" presId="urn:microsoft.com/office/officeart/2005/8/layout/process3"/>
    <dgm:cxn modelId="{5E227996-B658-48E6-969B-8EA90283E3EF}" type="presParOf" srcId="{FB8E1E38-4326-432C-ADA0-E44F764A4046}" destId="{72D5046A-FE0F-4D0F-BBC8-41496FEA4B7F}" srcOrd="0" destOrd="0" presId="urn:microsoft.com/office/officeart/2005/8/layout/process3"/>
    <dgm:cxn modelId="{F96E7303-98E3-40AD-B58E-53E0EAAAA7A8}" type="presParOf" srcId="{A417F2CD-0A8A-402B-931D-36D98DE2FD5E}" destId="{C8091F00-D321-4B42-A4E0-020D29F2885F}" srcOrd="2" destOrd="0" presId="urn:microsoft.com/office/officeart/2005/8/layout/process3"/>
    <dgm:cxn modelId="{3147D28E-D1AD-4632-9A8F-5E905C2D5287}" type="presParOf" srcId="{C8091F00-D321-4B42-A4E0-020D29F2885F}" destId="{72DC6700-9026-43FA-BA03-98C881A587A9}" srcOrd="0" destOrd="0" presId="urn:microsoft.com/office/officeart/2005/8/layout/process3"/>
    <dgm:cxn modelId="{3E17633A-9610-4E1F-89D5-8AA5B89F67C1}" type="presParOf" srcId="{C8091F00-D321-4B42-A4E0-020D29F2885F}" destId="{5D53516D-B0D3-4D83-9D40-1886EAA01AC4}" srcOrd="1" destOrd="0" presId="urn:microsoft.com/office/officeart/2005/8/layout/process3"/>
    <dgm:cxn modelId="{541DE23E-58CA-40F6-BBEF-107E6A44AF0A}" type="presParOf" srcId="{C8091F00-D321-4B42-A4E0-020D29F2885F}" destId="{7B3382D6-D356-4875-B741-E6183568F582}" srcOrd="2" destOrd="0" presId="urn:microsoft.com/office/officeart/2005/8/layout/process3"/>
    <dgm:cxn modelId="{E2CBE85C-291D-43EB-9543-B6E7F7BCAD1F}" type="presParOf" srcId="{A417F2CD-0A8A-402B-931D-36D98DE2FD5E}" destId="{63A6C35F-6BD4-4139-92F0-000A9A37754D}" srcOrd="3" destOrd="0" presId="urn:microsoft.com/office/officeart/2005/8/layout/process3"/>
    <dgm:cxn modelId="{F4C54962-3965-4692-9D69-EE17F3DA3AAA}" type="presParOf" srcId="{63A6C35F-6BD4-4139-92F0-000A9A37754D}" destId="{E974E612-FBAC-404F-98E6-611F805419BC}" srcOrd="0" destOrd="0" presId="urn:microsoft.com/office/officeart/2005/8/layout/process3"/>
    <dgm:cxn modelId="{3F7FC0F7-16E8-4F26-828B-A04EF79EAB04}" type="presParOf" srcId="{A417F2CD-0A8A-402B-931D-36D98DE2FD5E}" destId="{4FB22099-CE3D-423B-8E7A-DCC49A5AB44C}" srcOrd="4" destOrd="0" presId="urn:microsoft.com/office/officeart/2005/8/layout/process3"/>
    <dgm:cxn modelId="{C410B74C-CCE3-4FE6-929A-AE2BF7506168}" type="presParOf" srcId="{4FB22099-CE3D-423B-8E7A-DCC49A5AB44C}" destId="{F118EB11-2B04-4846-8C3D-88B668B48102}" srcOrd="0" destOrd="0" presId="urn:microsoft.com/office/officeart/2005/8/layout/process3"/>
    <dgm:cxn modelId="{B2122C56-82FE-4102-8326-10830C9276D9}" type="presParOf" srcId="{4FB22099-CE3D-423B-8E7A-DCC49A5AB44C}" destId="{EFD1063C-E8A1-4FC7-8D4B-DAF0E5240102}" srcOrd="1" destOrd="0" presId="urn:microsoft.com/office/officeart/2005/8/layout/process3"/>
    <dgm:cxn modelId="{7A562CAC-7834-4C1B-B4A0-32490573706F}" type="presParOf" srcId="{4FB22099-CE3D-423B-8E7A-DCC49A5AB44C}" destId="{B6CA1BF6-4F42-4AA7-8FC2-A1E8E154CA52}"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AC9B69-8407-451F-BAA5-B4BAC1A18AD8}"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40ED2DE1-5AA8-5845-B4D0-64EA1B47CB40}">
      <dgm:prSet/>
      <dgm:spPr/>
      <dgm:t>
        <a:bodyPr/>
        <a:lstStyle/>
        <a:p>
          <a:pPr algn="l"/>
          <a:r>
            <a:rPr lang="en-US" dirty="0"/>
            <a:t>Committee is responsible for oversight of the annual evaluation of academic deans and department chairs/heads by faculty and staff of their respective units </a:t>
          </a:r>
        </a:p>
        <a:p>
          <a:pPr algn="l"/>
          <a:r>
            <a:rPr lang="en-US" dirty="0"/>
            <a:t>[NOTE: Separate evaluation from Provost’s 3-5 Year Administrator Review process] </a:t>
          </a:r>
        </a:p>
      </dgm:t>
    </dgm:pt>
    <dgm:pt modelId="{8002052E-6D52-C94C-99AD-5DE40FE046D1}" type="parTrans" cxnId="{3F3E908A-117A-B847-9544-46F03A0234C0}">
      <dgm:prSet/>
      <dgm:spPr/>
      <dgm:t>
        <a:bodyPr/>
        <a:lstStyle/>
        <a:p>
          <a:endParaRPr lang="en-US"/>
        </a:p>
      </dgm:t>
    </dgm:pt>
    <dgm:pt modelId="{9BC782C2-1FB6-B844-B5D7-9FBC99EEE0CF}" type="sibTrans" cxnId="{3F3E908A-117A-B847-9544-46F03A0234C0}">
      <dgm:prSet/>
      <dgm:spPr/>
      <dgm:t>
        <a:bodyPr/>
        <a:lstStyle/>
        <a:p>
          <a:endParaRPr lang="en-US"/>
        </a:p>
      </dgm:t>
    </dgm:pt>
    <dgm:pt modelId="{4E99A68A-E4BE-4544-A685-8E71957E98B4}">
      <dgm:prSet/>
      <dgm:spPr/>
      <dgm:t>
        <a:bodyPr/>
        <a:lstStyle/>
        <a:p>
          <a:pPr algn="l"/>
          <a:r>
            <a:rPr lang="en-US" dirty="0"/>
            <a:t>Administrator Review Questionnaire (ARQ) used to collect input from faculty and staff</a:t>
          </a:r>
        </a:p>
        <a:p>
          <a:pPr algn="l"/>
          <a:endParaRPr lang="en-US" dirty="0"/>
        </a:p>
        <a:p>
          <a:pPr algn="l"/>
          <a:r>
            <a:rPr lang="en-US" dirty="0"/>
            <a:t>Adopted in 2004; never been substantively revised (minor edits in 2022)</a:t>
          </a:r>
        </a:p>
      </dgm:t>
    </dgm:pt>
    <dgm:pt modelId="{B0F8867E-D759-3F44-A7D4-0BB0BAD72081}" type="parTrans" cxnId="{BB69142F-9A75-DE4C-94EF-F5B9AF5ED543}">
      <dgm:prSet/>
      <dgm:spPr/>
      <dgm:t>
        <a:bodyPr/>
        <a:lstStyle/>
        <a:p>
          <a:endParaRPr lang="en-US"/>
        </a:p>
      </dgm:t>
    </dgm:pt>
    <dgm:pt modelId="{32330868-BFBC-4046-AE0A-8DF83142125E}" type="sibTrans" cxnId="{BB69142F-9A75-DE4C-94EF-F5B9AF5ED543}">
      <dgm:prSet/>
      <dgm:spPr/>
      <dgm:t>
        <a:bodyPr/>
        <a:lstStyle/>
        <a:p>
          <a:endParaRPr lang="en-US"/>
        </a:p>
      </dgm:t>
    </dgm:pt>
    <dgm:pt modelId="{D2F4A72F-CDDD-4F64-9C7E-0BFF5F37E983}">
      <dgm:prSet/>
      <dgm:spPr/>
      <dgm:t>
        <a:bodyPr/>
        <a:lstStyle/>
        <a:p>
          <a:pPr algn="l"/>
          <a:endParaRPr lang="en-US" dirty="0"/>
        </a:p>
        <a:p>
          <a:pPr algn="l"/>
          <a:r>
            <a:rPr lang="en-US" dirty="0"/>
            <a:t>Notable concerns— </a:t>
          </a:r>
        </a:p>
        <a:p>
          <a:pPr algn="l"/>
          <a:r>
            <a:rPr lang="en-US" dirty="0"/>
            <a:t>-1 instrument for 2 roles</a:t>
          </a:r>
        </a:p>
        <a:p>
          <a:pPr algn="l"/>
          <a:r>
            <a:rPr lang="en-US" dirty="0"/>
            <a:t>- Vague &amp; overlapping items</a:t>
          </a:r>
        </a:p>
        <a:p>
          <a:pPr algn="l"/>
          <a:r>
            <a:rPr lang="en-US" dirty="0"/>
            <a:t>-Over emphasizes admin functions, under emphasizes relational approach, culture shaping and strategic vision</a:t>
          </a:r>
        </a:p>
        <a:p>
          <a:pPr algn="l"/>
          <a:r>
            <a:rPr lang="en-US" dirty="0"/>
            <a:t>-Low response rates </a:t>
          </a:r>
        </a:p>
        <a:p>
          <a:pPr algn="l"/>
          <a:endParaRPr lang="en-US" dirty="0"/>
        </a:p>
      </dgm:t>
    </dgm:pt>
    <dgm:pt modelId="{A392D065-360B-46C6-87CC-1A7E00564564}" type="sibTrans" cxnId="{F744406E-5338-4426-9070-0944B242444E}">
      <dgm:prSet/>
      <dgm:spPr/>
      <dgm:t>
        <a:bodyPr/>
        <a:lstStyle/>
        <a:p>
          <a:endParaRPr lang="en-US"/>
        </a:p>
      </dgm:t>
    </dgm:pt>
    <dgm:pt modelId="{C398CC44-3712-477E-BE88-538662133993}" type="parTrans" cxnId="{F744406E-5338-4426-9070-0944B242444E}">
      <dgm:prSet/>
      <dgm:spPr/>
      <dgm:t>
        <a:bodyPr/>
        <a:lstStyle/>
        <a:p>
          <a:endParaRPr lang="en-US"/>
        </a:p>
      </dgm:t>
    </dgm:pt>
    <dgm:pt modelId="{207F909A-3265-CC4F-965E-A63B80AB4DD8}" type="pres">
      <dgm:prSet presAssocID="{27AC9B69-8407-451F-BAA5-B4BAC1A18AD8}" presName="hierChild1" presStyleCnt="0">
        <dgm:presLayoutVars>
          <dgm:chPref val="1"/>
          <dgm:dir/>
          <dgm:animOne val="branch"/>
          <dgm:animLvl val="lvl"/>
          <dgm:resizeHandles/>
        </dgm:presLayoutVars>
      </dgm:prSet>
      <dgm:spPr/>
    </dgm:pt>
    <dgm:pt modelId="{683245E7-8451-FE42-B942-FA56C5FC2FAD}" type="pres">
      <dgm:prSet presAssocID="{40ED2DE1-5AA8-5845-B4D0-64EA1B47CB40}" presName="hierRoot1" presStyleCnt="0"/>
      <dgm:spPr/>
    </dgm:pt>
    <dgm:pt modelId="{0510D978-18D4-D74F-B4A6-7E66B56618E1}" type="pres">
      <dgm:prSet presAssocID="{40ED2DE1-5AA8-5845-B4D0-64EA1B47CB40}" presName="composite" presStyleCnt="0"/>
      <dgm:spPr/>
    </dgm:pt>
    <dgm:pt modelId="{605C0BA3-D0C1-194F-B67C-E3C2B0319438}" type="pres">
      <dgm:prSet presAssocID="{40ED2DE1-5AA8-5845-B4D0-64EA1B47CB40}" presName="background" presStyleLbl="node0" presStyleIdx="0" presStyleCnt="3"/>
      <dgm:spPr/>
    </dgm:pt>
    <dgm:pt modelId="{9343F109-5601-1643-8A20-153A9CB8D5C0}" type="pres">
      <dgm:prSet presAssocID="{40ED2DE1-5AA8-5845-B4D0-64EA1B47CB40}" presName="text" presStyleLbl="fgAcc0" presStyleIdx="0" presStyleCnt="3" custScaleX="112304" custScaleY="185057" custLinFactNeighborX="21300" custLinFactNeighborY="-14191">
        <dgm:presLayoutVars>
          <dgm:chPref val="3"/>
        </dgm:presLayoutVars>
      </dgm:prSet>
      <dgm:spPr/>
    </dgm:pt>
    <dgm:pt modelId="{8FC4116F-9F5B-CA4F-A62E-7E4788790DC9}" type="pres">
      <dgm:prSet presAssocID="{40ED2DE1-5AA8-5845-B4D0-64EA1B47CB40}" presName="hierChild2" presStyleCnt="0"/>
      <dgm:spPr/>
    </dgm:pt>
    <dgm:pt modelId="{8D4874C5-A790-7D4B-9550-90BB912C7BB4}" type="pres">
      <dgm:prSet presAssocID="{4E99A68A-E4BE-4544-A685-8E71957E98B4}" presName="hierRoot1" presStyleCnt="0"/>
      <dgm:spPr/>
    </dgm:pt>
    <dgm:pt modelId="{C3B14341-D43D-A644-81F8-98D762CD48E4}" type="pres">
      <dgm:prSet presAssocID="{4E99A68A-E4BE-4544-A685-8E71957E98B4}" presName="composite" presStyleCnt="0"/>
      <dgm:spPr/>
    </dgm:pt>
    <dgm:pt modelId="{25ECF36C-D487-A946-9BAF-4352191DD045}" type="pres">
      <dgm:prSet presAssocID="{4E99A68A-E4BE-4544-A685-8E71957E98B4}" presName="background" presStyleLbl="node0" presStyleIdx="1" presStyleCnt="3"/>
      <dgm:spPr/>
    </dgm:pt>
    <dgm:pt modelId="{E863600D-FDF1-7D42-9E96-657126AE25C7}" type="pres">
      <dgm:prSet presAssocID="{4E99A68A-E4BE-4544-A685-8E71957E98B4}" presName="text" presStyleLbl="fgAcc0" presStyleIdx="1" presStyleCnt="3" custScaleX="109913" custScaleY="187638" custLinFactNeighborX="9421" custLinFactNeighborY="-16010">
        <dgm:presLayoutVars>
          <dgm:chPref val="3"/>
        </dgm:presLayoutVars>
      </dgm:prSet>
      <dgm:spPr/>
    </dgm:pt>
    <dgm:pt modelId="{57881C04-0A68-E645-A6AD-31E22AE5B839}" type="pres">
      <dgm:prSet presAssocID="{4E99A68A-E4BE-4544-A685-8E71957E98B4}" presName="hierChild2" presStyleCnt="0"/>
      <dgm:spPr/>
    </dgm:pt>
    <dgm:pt modelId="{363DC3D4-FE8B-2947-B22F-ADA633B866BF}" type="pres">
      <dgm:prSet presAssocID="{D2F4A72F-CDDD-4F64-9C7E-0BFF5F37E983}" presName="hierRoot1" presStyleCnt="0"/>
      <dgm:spPr/>
    </dgm:pt>
    <dgm:pt modelId="{6D0F7C3B-3FD4-2146-8B34-DF7FB849A5EB}" type="pres">
      <dgm:prSet presAssocID="{D2F4A72F-CDDD-4F64-9C7E-0BFF5F37E983}" presName="composite" presStyleCnt="0"/>
      <dgm:spPr/>
    </dgm:pt>
    <dgm:pt modelId="{B18F146F-E10F-E84D-8105-D2C16F959397}" type="pres">
      <dgm:prSet presAssocID="{D2F4A72F-CDDD-4F64-9C7E-0BFF5F37E983}" presName="background" presStyleLbl="node0" presStyleIdx="2" presStyleCnt="3"/>
      <dgm:spPr/>
    </dgm:pt>
    <dgm:pt modelId="{72FF58F4-79D8-1349-B8CF-2631E8CF4F27}" type="pres">
      <dgm:prSet presAssocID="{D2F4A72F-CDDD-4F64-9C7E-0BFF5F37E983}" presName="text" presStyleLbl="fgAcc0" presStyleIdx="2" presStyleCnt="3" custScaleX="111383" custScaleY="186348" custLinFactNeighborX="-3687" custLinFactNeighborY="-15482">
        <dgm:presLayoutVars>
          <dgm:chPref val="3"/>
        </dgm:presLayoutVars>
      </dgm:prSet>
      <dgm:spPr/>
    </dgm:pt>
    <dgm:pt modelId="{C41892F9-CEF5-8548-AB4C-DD178256C077}" type="pres">
      <dgm:prSet presAssocID="{D2F4A72F-CDDD-4F64-9C7E-0BFF5F37E983}" presName="hierChild2" presStyleCnt="0"/>
      <dgm:spPr/>
    </dgm:pt>
  </dgm:ptLst>
  <dgm:cxnLst>
    <dgm:cxn modelId="{BB69142F-9A75-DE4C-94EF-F5B9AF5ED543}" srcId="{27AC9B69-8407-451F-BAA5-B4BAC1A18AD8}" destId="{4E99A68A-E4BE-4544-A685-8E71957E98B4}" srcOrd="1" destOrd="0" parTransId="{B0F8867E-D759-3F44-A7D4-0BB0BAD72081}" sibTransId="{32330868-BFBC-4046-AE0A-8DF83142125E}"/>
    <dgm:cxn modelId="{FD6A5832-CF3B-0041-86B6-76F3439ACF6A}" type="presOf" srcId="{40ED2DE1-5AA8-5845-B4D0-64EA1B47CB40}" destId="{9343F109-5601-1643-8A20-153A9CB8D5C0}" srcOrd="0" destOrd="0" presId="urn:microsoft.com/office/officeart/2005/8/layout/hierarchy1"/>
    <dgm:cxn modelId="{D8F61667-E16D-094E-8E17-D73FAADE00AF}" type="presOf" srcId="{27AC9B69-8407-451F-BAA5-B4BAC1A18AD8}" destId="{207F909A-3265-CC4F-965E-A63B80AB4DD8}" srcOrd="0" destOrd="0" presId="urn:microsoft.com/office/officeart/2005/8/layout/hierarchy1"/>
    <dgm:cxn modelId="{F744406E-5338-4426-9070-0944B242444E}" srcId="{27AC9B69-8407-451F-BAA5-B4BAC1A18AD8}" destId="{D2F4A72F-CDDD-4F64-9C7E-0BFF5F37E983}" srcOrd="2" destOrd="0" parTransId="{C398CC44-3712-477E-BE88-538662133993}" sibTransId="{A392D065-360B-46C6-87CC-1A7E00564564}"/>
    <dgm:cxn modelId="{3F3E908A-117A-B847-9544-46F03A0234C0}" srcId="{27AC9B69-8407-451F-BAA5-B4BAC1A18AD8}" destId="{40ED2DE1-5AA8-5845-B4D0-64EA1B47CB40}" srcOrd="0" destOrd="0" parTransId="{8002052E-6D52-C94C-99AD-5DE40FE046D1}" sibTransId="{9BC782C2-1FB6-B844-B5D7-9FBC99EEE0CF}"/>
    <dgm:cxn modelId="{C02060B2-2BD3-124B-BA6C-72F48F1A3CD8}" type="presOf" srcId="{D2F4A72F-CDDD-4F64-9C7E-0BFF5F37E983}" destId="{72FF58F4-79D8-1349-B8CF-2631E8CF4F27}" srcOrd="0" destOrd="0" presId="urn:microsoft.com/office/officeart/2005/8/layout/hierarchy1"/>
    <dgm:cxn modelId="{6BFC6FD0-FBFC-8342-94B2-290BCD23853A}" type="presOf" srcId="{4E99A68A-E4BE-4544-A685-8E71957E98B4}" destId="{E863600D-FDF1-7D42-9E96-657126AE25C7}" srcOrd="0" destOrd="0" presId="urn:microsoft.com/office/officeart/2005/8/layout/hierarchy1"/>
    <dgm:cxn modelId="{CA13CED3-D8B7-7E42-98FC-0651FAC2B745}" type="presParOf" srcId="{207F909A-3265-CC4F-965E-A63B80AB4DD8}" destId="{683245E7-8451-FE42-B942-FA56C5FC2FAD}" srcOrd="0" destOrd="0" presId="urn:microsoft.com/office/officeart/2005/8/layout/hierarchy1"/>
    <dgm:cxn modelId="{262EB80B-578A-EB4D-B049-872238F94874}" type="presParOf" srcId="{683245E7-8451-FE42-B942-FA56C5FC2FAD}" destId="{0510D978-18D4-D74F-B4A6-7E66B56618E1}" srcOrd="0" destOrd="0" presId="urn:microsoft.com/office/officeart/2005/8/layout/hierarchy1"/>
    <dgm:cxn modelId="{73F5680F-52FE-2544-BEF8-55B1F1AB7CF3}" type="presParOf" srcId="{0510D978-18D4-D74F-B4A6-7E66B56618E1}" destId="{605C0BA3-D0C1-194F-B67C-E3C2B0319438}" srcOrd="0" destOrd="0" presId="urn:microsoft.com/office/officeart/2005/8/layout/hierarchy1"/>
    <dgm:cxn modelId="{A817A2EA-3364-B540-89FE-593414549423}" type="presParOf" srcId="{0510D978-18D4-D74F-B4A6-7E66B56618E1}" destId="{9343F109-5601-1643-8A20-153A9CB8D5C0}" srcOrd="1" destOrd="0" presId="urn:microsoft.com/office/officeart/2005/8/layout/hierarchy1"/>
    <dgm:cxn modelId="{4C487A62-28B0-D046-AD93-79F9B34B7F9F}" type="presParOf" srcId="{683245E7-8451-FE42-B942-FA56C5FC2FAD}" destId="{8FC4116F-9F5B-CA4F-A62E-7E4788790DC9}" srcOrd="1" destOrd="0" presId="urn:microsoft.com/office/officeart/2005/8/layout/hierarchy1"/>
    <dgm:cxn modelId="{D34DBE6A-CF73-FD49-9761-C5890F9D09E3}" type="presParOf" srcId="{207F909A-3265-CC4F-965E-A63B80AB4DD8}" destId="{8D4874C5-A790-7D4B-9550-90BB912C7BB4}" srcOrd="1" destOrd="0" presId="urn:microsoft.com/office/officeart/2005/8/layout/hierarchy1"/>
    <dgm:cxn modelId="{465DC417-CFC6-C248-B04D-CC10436C9AD1}" type="presParOf" srcId="{8D4874C5-A790-7D4B-9550-90BB912C7BB4}" destId="{C3B14341-D43D-A644-81F8-98D762CD48E4}" srcOrd="0" destOrd="0" presId="urn:microsoft.com/office/officeart/2005/8/layout/hierarchy1"/>
    <dgm:cxn modelId="{2ECD689C-E11E-0C4A-BF84-42E21E631679}" type="presParOf" srcId="{C3B14341-D43D-A644-81F8-98D762CD48E4}" destId="{25ECF36C-D487-A946-9BAF-4352191DD045}" srcOrd="0" destOrd="0" presId="urn:microsoft.com/office/officeart/2005/8/layout/hierarchy1"/>
    <dgm:cxn modelId="{E994B178-7BD9-364C-A30B-23FC752810DD}" type="presParOf" srcId="{C3B14341-D43D-A644-81F8-98D762CD48E4}" destId="{E863600D-FDF1-7D42-9E96-657126AE25C7}" srcOrd="1" destOrd="0" presId="urn:microsoft.com/office/officeart/2005/8/layout/hierarchy1"/>
    <dgm:cxn modelId="{3180567C-360E-8C40-9DB6-D8CC594BCEC4}" type="presParOf" srcId="{8D4874C5-A790-7D4B-9550-90BB912C7BB4}" destId="{57881C04-0A68-E645-A6AD-31E22AE5B839}" srcOrd="1" destOrd="0" presId="urn:microsoft.com/office/officeart/2005/8/layout/hierarchy1"/>
    <dgm:cxn modelId="{8B2D05D4-9A65-AC4A-95B5-1AEF5DBF48AF}" type="presParOf" srcId="{207F909A-3265-CC4F-965E-A63B80AB4DD8}" destId="{363DC3D4-FE8B-2947-B22F-ADA633B866BF}" srcOrd="2" destOrd="0" presId="urn:microsoft.com/office/officeart/2005/8/layout/hierarchy1"/>
    <dgm:cxn modelId="{302779C1-5403-F247-919F-49DB3291EB02}" type="presParOf" srcId="{363DC3D4-FE8B-2947-B22F-ADA633B866BF}" destId="{6D0F7C3B-3FD4-2146-8B34-DF7FB849A5EB}" srcOrd="0" destOrd="0" presId="urn:microsoft.com/office/officeart/2005/8/layout/hierarchy1"/>
    <dgm:cxn modelId="{72A17E10-6A69-2F45-AE32-81319F1F1686}" type="presParOf" srcId="{6D0F7C3B-3FD4-2146-8B34-DF7FB849A5EB}" destId="{B18F146F-E10F-E84D-8105-D2C16F959397}" srcOrd="0" destOrd="0" presId="urn:microsoft.com/office/officeart/2005/8/layout/hierarchy1"/>
    <dgm:cxn modelId="{3EE59107-1CF3-3C42-B6DC-7849F7A02B25}" type="presParOf" srcId="{6D0F7C3B-3FD4-2146-8B34-DF7FB849A5EB}" destId="{72FF58F4-79D8-1349-B8CF-2631E8CF4F27}" srcOrd="1" destOrd="0" presId="urn:microsoft.com/office/officeart/2005/8/layout/hierarchy1"/>
    <dgm:cxn modelId="{90C1A0A4-CF34-764F-AA5D-3DEB1396646D}" type="presParOf" srcId="{363DC3D4-FE8B-2947-B22F-ADA633B866BF}" destId="{C41892F9-CEF5-8548-AB4C-DD178256C07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AC9B69-8407-451F-BAA5-B4BAC1A18AD8}"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574F1C46-C80E-41D7-81CA-6EC190D560F0}">
      <dgm:prSet/>
      <dgm:spPr/>
      <dgm:t>
        <a:bodyPr/>
        <a:lstStyle/>
        <a:p>
          <a:pPr algn="l"/>
          <a:r>
            <a:rPr lang="en-US" dirty="0"/>
            <a:t>End of 2024-25 academic year—Senate Leadership charged committee with revising ARQ; necessitates pausing evaluation process for 2025-26 academic year to focus on revising ARQ  </a:t>
          </a:r>
        </a:p>
      </dgm:t>
    </dgm:pt>
    <dgm:pt modelId="{26FBAD69-3155-482C-8A0B-29E856B492E9}" type="parTrans" cxnId="{4E8A0FA9-45A1-4DB8-A9A4-A468AF22AEAE}">
      <dgm:prSet/>
      <dgm:spPr/>
      <dgm:t>
        <a:bodyPr/>
        <a:lstStyle/>
        <a:p>
          <a:endParaRPr lang="en-US"/>
        </a:p>
      </dgm:t>
    </dgm:pt>
    <dgm:pt modelId="{64C2C904-6B2D-4B9E-BCE5-A8053E624C3E}" type="sibTrans" cxnId="{4E8A0FA9-45A1-4DB8-A9A4-A468AF22AEAE}">
      <dgm:prSet/>
      <dgm:spPr/>
      <dgm:t>
        <a:bodyPr/>
        <a:lstStyle/>
        <a:p>
          <a:endParaRPr lang="en-US"/>
        </a:p>
      </dgm:t>
    </dgm:pt>
    <dgm:pt modelId="{F093E1EB-2B7D-47E6-80DA-959F0061144A}">
      <dgm:prSet/>
      <dgm:spPr/>
      <dgm:t>
        <a:bodyPr/>
        <a:lstStyle/>
        <a:p>
          <a:pPr algn="l"/>
          <a:r>
            <a:rPr lang="en-US" dirty="0"/>
            <a:t>Goal of ARQ revision is to develop separate questionnaires for deans and department chairs/heads that reflect the competencies relevant to the scope/authority of each</a:t>
          </a:r>
        </a:p>
      </dgm:t>
    </dgm:pt>
    <dgm:pt modelId="{18EBD67D-42B0-415D-BEC7-43F26F115A7C}" type="parTrans" cxnId="{45D591CC-6428-4898-BC54-B3613813CD1C}">
      <dgm:prSet/>
      <dgm:spPr/>
      <dgm:t>
        <a:bodyPr/>
        <a:lstStyle/>
        <a:p>
          <a:endParaRPr lang="en-US"/>
        </a:p>
      </dgm:t>
    </dgm:pt>
    <dgm:pt modelId="{2319A056-D103-420C-A8ED-0B6CBE8EB739}" type="sibTrans" cxnId="{45D591CC-6428-4898-BC54-B3613813CD1C}">
      <dgm:prSet/>
      <dgm:spPr/>
      <dgm:t>
        <a:bodyPr/>
        <a:lstStyle/>
        <a:p>
          <a:endParaRPr lang="en-US"/>
        </a:p>
      </dgm:t>
    </dgm:pt>
    <dgm:pt modelId="{CA5802D0-1C50-F64E-BD52-00ACF0C7762D}">
      <dgm:prSet/>
      <dgm:spPr/>
      <dgm:t>
        <a:bodyPr/>
        <a:lstStyle/>
        <a:p>
          <a:pPr algn="l"/>
          <a:r>
            <a:rPr lang="en-US" baseline="0"/>
            <a:t>Input on ARQ revision will be solicited from  faculty and staff in all academic units in April.  </a:t>
          </a:r>
          <a:endParaRPr lang="en-US" dirty="0"/>
        </a:p>
      </dgm:t>
    </dgm:pt>
    <dgm:pt modelId="{8FB5CB5A-3E4C-4941-B5C0-E7FD242D878F}" type="parTrans" cxnId="{911032E1-AD3C-5544-8023-CACDB3F4A78B}">
      <dgm:prSet/>
      <dgm:spPr/>
      <dgm:t>
        <a:bodyPr/>
        <a:lstStyle/>
        <a:p>
          <a:endParaRPr lang="en-US"/>
        </a:p>
      </dgm:t>
    </dgm:pt>
    <dgm:pt modelId="{62628DF7-1693-894E-B824-44E7D321308E}" type="sibTrans" cxnId="{911032E1-AD3C-5544-8023-CACDB3F4A78B}">
      <dgm:prSet/>
      <dgm:spPr/>
      <dgm:t>
        <a:bodyPr/>
        <a:lstStyle/>
        <a:p>
          <a:endParaRPr lang="en-US"/>
        </a:p>
      </dgm:t>
    </dgm:pt>
    <dgm:pt modelId="{207F909A-3265-CC4F-965E-A63B80AB4DD8}" type="pres">
      <dgm:prSet presAssocID="{27AC9B69-8407-451F-BAA5-B4BAC1A18AD8}" presName="hierChild1" presStyleCnt="0">
        <dgm:presLayoutVars>
          <dgm:chPref val="1"/>
          <dgm:dir/>
          <dgm:animOne val="branch"/>
          <dgm:animLvl val="lvl"/>
          <dgm:resizeHandles/>
        </dgm:presLayoutVars>
      </dgm:prSet>
      <dgm:spPr/>
    </dgm:pt>
    <dgm:pt modelId="{0F43D750-CEF8-7041-9CEA-3844E292290B}" type="pres">
      <dgm:prSet presAssocID="{574F1C46-C80E-41D7-81CA-6EC190D560F0}" presName="hierRoot1" presStyleCnt="0"/>
      <dgm:spPr/>
    </dgm:pt>
    <dgm:pt modelId="{93E28154-1032-9D41-AB5C-052622D59B94}" type="pres">
      <dgm:prSet presAssocID="{574F1C46-C80E-41D7-81CA-6EC190D560F0}" presName="composite" presStyleCnt="0"/>
      <dgm:spPr/>
    </dgm:pt>
    <dgm:pt modelId="{DE787794-9061-C143-8BA9-2D32441EB20C}" type="pres">
      <dgm:prSet presAssocID="{574F1C46-C80E-41D7-81CA-6EC190D560F0}" presName="background" presStyleLbl="node0" presStyleIdx="0" presStyleCnt="3"/>
      <dgm:spPr/>
    </dgm:pt>
    <dgm:pt modelId="{C5B2F236-4D2F-A547-BD61-1599E6BF1319}" type="pres">
      <dgm:prSet presAssocID="{574F1C46-C80E-41D7-81CA-6EC190D560F0}" presName="text" presStyleLbl="fgAcc0" presStyleIdx="0" presStyleCnt="3" custScaleY="172412">
        <dgm:presLayoutVars>
          <dgm:chPref val="3"/>
        </dgm:presLayoutVars>
      </dgm:prSet>
      <dgm:spPr/>
    </dgm:pt>
    <dgm:pt modelId="{B60DCF4E-9D8D-F142-BDA1-2144121A3955}" type="pres">
      <dgm:prSet presAssocID="{574F1C46-C80E-41D7-81CA-6EC190D560F0}" presName="hierChild2" presStyleCnt="0"/>
      <dgm:spPr/>
    </dgm:pt>
    <dgm:pt modelId="{6541E9A2-01A0-0A40-BFFE-306E53969679}" type="pres">
      <dgm:prSet presAssocID="{F093E1EB-2B7D-47E6-80DA-959F0061144A}" presName="hierRoot1" presStyleCnt="0"/>
      <dgm:spPr/>
    </dgm:pt>
    <dgm:pt modelId="{A5FE9514-72DD-614F-AD65-DFD9DBDAF14A}" type="pres">
      <dgm:prSet presAssocID="{F093E1EB-2B7D-47E6-80DA-959F0061144A}" presName="composite" presStyleCnt="0"/>
      <dgm:spPr/>
    </dgm:pt>
    <dgm:pt modelId="{26E805D8-18B6-5F4D-8505-DD1EC73D1DE4}" type="pres">
      <dgm:prSet presAssocID="{F093E1EB-2B7D-47E6-80DA-959F0061144A}" presName="background" presStyleLbl="node0" presStyleIdx="1" presStyleCnt="3"/>
      <dgm:spPr/>
    </dgm:pt>
    <dgm:pt modelId="{53BB14C6-2C80-DC4A-842E-01572701B2D8}" type="pres">
      <dgm:prSet presAssocID="{F093E1EB-2B7D-47E6-80DA-959F0061144A}" presName="text" presStyleLbl="fgAcc0" presStyleIdx="1" presStyleCnt="3" custScaleX="110658" custScaleY="169136">
        <dgm:presLayoutVars>
          <dgm:chPref val="3"/>
        </dgm:presLayoutVars>
      </dgm:prSet>
      <dgm:spPr/>
    </dgm:pt>
    <dgm:pt modelId="{31FF62CA-C2F7-A641-B4BF-7BC672C06ABE}" type="pres">
      <dgm:prSet presAssocID="{F093E1EB-2B7D-47E6-80DA-959F0061144A}" presName="hierChild2" presStyleCnt="0"/>
      <dgm:spPr/>
    </dgm:pt>
    <dgm:pt modelId="{8848616E-489B-EC49-B435-6DE9B8ECA6AA}" type="pres">
      <dgm:prSet presAssocID="{CA5802D0-1C50-F64E-BD52-00ACF0C7762D}" presName="hierRoot1" presStyleCnt="0"/>
      <dgm:spPr/>
    </dgm:pt>
    <dgm:pt modelId="{222797DF-4C06-354B-A3AB-B618AC5F44C0}" type="pres">
      <dgm:prSet presAssocID="{CA5802D0-1C50-F64E-BD52-00ACF0C7762D}" presName="composite" presStyleCnt="0"/>
      <dgm:spPr/>
    </dgm:pt>
    <dgm:pt modelId="{AB02993F-E95B-EF42-9C73-AB4420A213B9}" type="pres">
      <dgm:prSet presAssocID="{CA5802D0-1C50-F64E-BD52-00ACF0C7762D}" presName="background" presStyleLbl="node0" presStyleIdx="2" presStyleCnt="3"/>
      <dgm:spPr/>
    </dgm:pt>
    <dgm:pt modelId="{5EE86DF4-EE61-9C42-A5CB-9E3FFF8357A5}" type="pres">
      <dgm:prSet presAssocID="{CA5802D0-1C50-F64E-BD52-00ACF0C7762D}" presName="text" presStyleLbl="fgAcc0" presStyleIdx="2" presStyleCnt="3" custScaleY="170202" custLinFactNeighborX="-2348" custLinFactNeighborY="-2113">
        <dgm:presLayoutVars>
          <dgm:chPref val="3"/>
        </dgm:presLayoutVars>
      </dgm:prSet>
      <dgm:spPr/>
    </dgm:pt>
    <dgm:pt modelId="{07589199-02C7-4443-9481-E511080B5C6F}" type="pres">
      <dgm:prSet presAssocID="{CA5802D0-1C50-F64E-BD52-00ACF0C7762D}" presName="hierChild2" presStyleCnt="0"/>
      <dgm:spPr/>
    </dgm:pt>
  </dgm:ptLst>
  <dgm:cxnLst>
    <dgm:cxn modelId="{D8F61667-E16D-094E-8E17-D73FAADE00AF}" type="presOf" srcId="{27AC9B69-8407-451F-BAA5-B4BAC1A18AD8}" destId="{207F909A-3265-CC4F-965E-A63B80AB4DD8}" srcOrd="0" destOrd="0" presId="urn:microsoft.com/office/officeart/2005/8/layout/hierarchy1"/>
    <dgm:cxn modelId="{C54EA6A5-645E-564E-9389-58C29AC8B763}" type="presOf" srcId="{574F1C46-C80E-41D7-81CA-6EC190D560F0}" destId="{C5B2F236-4D2F-A547-BD61-1599E6BF1319}" srcOrd="0" destOrd="0" presId="urn:microsoft.com/office/officeart/2005/8/layout/hierarchy1"/>
    <dgm:cxn modelId="{4E8A0FA9-45A1-4DB8-A9A4-A468AF22AEAE}" srcId="{27AC9B69-8407-451F-BAA5-B4BAC1A18AD8}" destId="{574F1C46-C80E-41D7-81CA-6EC190D560F0}" srcOrd="0" destOrd="0" parTransId="{26FBAD69-3155-482C-8A0B-29E856B492E9}" sibTransId="{64C2C904-6B2D-4B9E-BCE5-A8053E624C3E}"/>
    <dgm:cxn modelId="{8DF171BC-FF7A-AD48-A7FE-0866DF87707C}" type="presOf" srcId="{CA5802D0-1C50-F64E-BD52-00ACF0C7762D}" destId="{5EE86DF4-EE61-9C42-A5CB-9E3FFF8357A5}" srcOrd="0" destOrd="0" presId="urn:microsoft.com/office/officeart/2005/8/layout/hierarchy1"/>
    <dgm:cxn modelId="{45D591CC-6428-4898-BC54-B3613813CD1C}" srcId="{27AC9B69-8407-451F-BAA5-B4BAC1A18AD8}" destId="{F093E1EB-2B7D-47E6-80DA-959F0061144A}" srcOrd="1" destOrd="0" parTransId="{18EBD67D-42B0-415D-BEC7-43F26F115A7C}" sibTransId="{2319A056-D103-420C-A8ED-0B6CBE8EB739}"/>
    <dgm:cxn modelId="{911032E1-AD3C-5544-8023-CACDB3F4A78B}" srcId="{27AC9B69-8407-451F-BAA5-B4BAC1A18AD8}" destId="{CA5802D0-1C50-F64E-BD52-00ACF0C7762D}" srcOrd="2" destOrd="0" parTransId="{8FB5CB5A-3E4C-4941-B5C0-E7FD242D878F}" sibTransId="{62628DF7-1693-894E-B824-44E7D321308E}"/>
    <dgm:cxn modelId="{3959DBE4-DF0E-4245-B94E-600EE72FADE0}" type="presOf" srcId="{F093E1EB-2B7D-47E6-80DA-959F0061144A}" destId="{53BB14C6-2C80-DC4A-842E-01572701B2D8}" srcOrd="0" destOrd="0" presId="urn:microsoft.com/office/officeart/2005/8/layout/hierarchy1"/>
    <dgm:cxn modelId="{171B742D-13BB-F645-AEFD-CF5089B94EA4}" type="presParOf" srcId="{207F909A-3265-CC4F-965E-A63B80AB4DD8}" destId="{0F43D750-CEF8-7041-9CEA-3844E292290B}" srcOrd="0" destOrd="0" presId="urn:microsoft.com/office/officeart/2005/8/layout/hierarchy1"/>
    <dgm:cxn modelId="{F7CB52C2-1394-4040-A550-C21EAC9838C0}" type="presParOf" srcId="{0F43D750-CEF8-7041-9CEA-3844E292290B}" destId="{93E28154-1032-9D41-AB5C-052622D59B94}" srcOrd="0" destOrd="0" presId="urn:microsoft.com/office/officeart/2005/8/layout/hierarchy1"/>
    <dgm:cxn modelId="{B85DAE27-7606-F14C-97E5-CB344D86A263}" type="presParOf" srcId="{93E28154-1032-9D41-AB5C-052622D59B94}" destId="{DE787794-9061-C143-8BA9-2D32441EB20C}" srcOrd="0" destOrd="0" presId="urn:microsoft.com/office/officeart/2005/8/layout/hierarchy1"/>
    <dgm:cxn modelId="{7C67268F-9A18-354D-A620-D49535A3C6A8}" type="presParOf" srcId="{93E28154-1032-9D41-AB5C-052622D59B94}" destId="{C5B2F236-4D2F-A547-BD61-1599E6BF1319}" srcOrd="1" destOrd="0" presId="urn:microsoft.com/office/officeart/2005/8/layout/hierarchy1"/>
    <dgm:cxn modelId="{E38E52C4-F7EE-444E-AB0E-780160C1F097}" type="presParOf" srcId="{0F43D750-CEF8-7041-9CEA-3844E292290B}" destId="{B60DCF4E-9D8D-F142-BDA1-2144121A3955}" srcOrd="1" destOrd="0" presId="urn:microsoft.com/office/officeart/2005/8/layout/hierarchy1"/>
    <dgm:cxn modelId="{D30FF3D9-962C-E54C-B738-F7546A6552A6}" type="presParOf" srcId="{207F909A-3265-CC4F-965E-A63B80AB4DD8}" destId="{6541E9A2-01A0-0A40-BFFE-306E53969679}" srcOrd="1" destOrd="0" presId="urn:microsoft.com/office/officeart/2005/8/layout/hierarchy1"/>
    <dgm:cxn modelId="{C1A38904-C921-104F-9449-6D4FCD85F3D4}" type="presParOf" srcId="{6541E9A2-01A0-0A40-BFFE-306E53969679}" destId="{A5FE9514-72DD-614F-AD65-DFD9DBDAF14A}" srcOrd="0" destOrd="0" presId="urn:microsoft.com/office/officeart/2005/8/layout/hierarchy1"/>
    <dgm:cxn modelId="{80D60E9E-9F89-2846-AF70-4B8457274E2D}" type="presParOf" srcId="{A5FE9514-72DD-614F-AD65-DFD9DBDAF14A}" destId="{26E805D8-18B6-5F4D-8505-DD1EC73D1DE4}" srcOrd="0" destOrd="0" presId="urn:microsoft.com/office/officeart/2005/8/layout/hierarchy1"/>
    <dgm:cxn modelId="{85C21322-0D30-2343-85E5-CD98538D063C}" type="presParOf" srcId="{A5FE9514-72DD-614F-AD65-DFD9DBDAF14A}" destId="{53BB14C6-2C80-DC4A-842E-01572701B2D8}" srcOrd="1" destOrd="0" presId="urn:microsoft.com/office/officeart/2005/8/layout/hierarchy1"/>
    <dgm:cxn modelId="{F0B8678D-57FC-CE4D-8B92-3F207163ABD4}" type="presParOf" srcId="{6541E9A2-01A0-0A40-BFFE-306E53969679}" destId="{31FF62CA-C2F7-A641-B4BF-7BC672C06ABE}" srcOrd="1" destOrd="0" presId="urn:microsoft.com/office/officeart/2005/8/layout/hierarchy1"/>
    <dgm:cxn modelId="{085C579B-DDB5-8748-962B-EEEAF3EF9641}" type="presParOf" srcId="{207F909A-3265-CC4F-965E-A63B80AB4DD8}" destId="{8848616E-489B-EC49-B435-6DE9B8ECA6AA}" srcOrd="2" destOrd="0" presId="urn:microsoft.com/office/officeart/2005/8/layout/hierarchy1"/>
    <dgm:cxn modelId="{66ED0DC8-0E29-344B-887E-FD864F6DA243}" type="presParOf" srcId="{8848616E-489B-EC49-B435-6DE9B8ECA6AA}" destId="{222797DF-4C06-354B-A3AB-B618AC5F44C0}" srcOrd="0" destOrd="0" presId="urn:microsoft.com/office/officeart/2005/8/layout/hierarchy1"/>
    <dgm:cxn modelId="{C150156D-E358-F54B-B89F-478EF01C90BC}" type="presParOf" srcId="{222797DF-4C06-354B-A3AB-B618AC5F44C0}" destId="{AB02993F-E95B-EF42-9C73-AB4420A213B9}" srcOrd="0" destOrd="0" presId="urn:microsoft.com/office/officeart/2005/8/layout/hierarchy1"/>
    <dgm:cxn modelId="{D095AA40-7616-B240-9D45-0B8C41087895}" type="presParOf" srcId="{222797DF-4C06-354B-A3AB-B618AC5F44C0}" destId="{5EE86DF4-EE61-9C42-A5CB-9E3FFF8357A5}" srcOrd="1" destOrd="0" presId="urn:microsoft.com/office/officeart/2005/8/layout/hierarchy1"/>
    <dgm:cxn modelId="{43AE56CA-B0B9-4D47-B6D0-B5400529E95A}" type="presParOf" srcId="{8848616E-489B-EC49-B435-6DE9B8ECA6AA}" destId="{07589199-02C7-4443-9481-E511080B5C6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1A4317-141E-4A77-A24C-E5FCC742976D}">
      <dsp:nvSpPr>
        <dsp:cNvPr id="0" name=""/>
        <dsp:cNvSpPr/>
      </dsp:nvSpPr>
      <dsp:spPr>
        <a:xfrm>
          <a:off x="11411" y="-204676"/>
          <a:ext cx="2287597" cy="61402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b="1" kern="1200" dirty="0">
              <a:solidFill>
                <a:srgbClr val="FFFFFF"/>
              </a:solidFill>
            </a:rPr>
            <a:t>Executive Committee</a:t>
          </a:r>
        </a:p>
      </dsp:txBody>
      <dsp:txXfrm>
        <a:off x="11411" y="-204676"/>
        <a:ext cx="2287597" cy="409352"/>
      </dsp:txXfrm>
    </dsp:sp>
    <dsp:sp modelId="{EFA51F2E-A632-482A-97B5-DCC628698420}">
      <dsp:nvSpPr>
        <dsp:cNvPr id="0" name=""/>
        <dsp:cNvSpPr/>
      </dsp:nvSpPr>
      <dsp:spPr>
        <a:xfrm>
          <a:off x="270386" y="204676"/>
          <a:ext cx="2705060" cy="486092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solidFill>
                <a:srgbClr val="FFFFFF"/>
              </a:solidFill>
            </a:rPr>
            <a:t>2/12/26-3/18/26</a:t>
          </a:r>
          <a:r>
            <a:rPr lang="en-US" sz="2000" kern="1200" dirty="0">
              <a:solidFill>
                <a:srgbClr val="FFFFFF"/>
              </a:solidFill>
            </a:rPr>
            <a:t>: Nomination Period</a:t>
          </a:r>
        </a:p>
        <a:p>
          <a:pPr marL="228600" lvl="1" indent="-228600" algn="l" defTabSz="889000">
            <a:lnSpc>
              <a:spcPct val="90000"/>
            </a:lnSpc>
            <a:spcBef>
              <a:spcPct val="0"/>
            </a:spcBef>
            <a:spcAft>
              <a:spcPct val="15000"/>
            </a:spcAft>
            <a:buChar char="•"/>
          </a:pPr>
          <a:endParaRPr lang="en-US" sz="2000" kern="1200" dirty="0">
            <a:solidFill>
              <a:srgbClr val="FFFFFF"/>
            </a:solidFill>
          </a:endParaRPr>
        </a:p>
        <a:p>
          <a:pPr marL="228600" lvl="1" indent="-228600" algn="l" defTabSz="889000">
            <a:lnSpc>
              <a:spcPct val="90000"/>
            </a:lnSpc>
            <a:spcBef>
              <a:spcPct val="0"/>
            </a:spcBef>
            <a:spcAft>
              <a:spcPct val="15000"/>
            </a:spcAft>
            <a:buChar char="•"/>
          </a:pPr>
          <a:r>
            <a:rPr lang="en-US" sz="2000" b="1" kern="1200" dirty="0">
              <a:solidFill>
                <a:srgbClr val="FFFFFF"/>
              </a:solidFill>
            </a:rPr>
            <a:t>3/19/2026</a:t>
          </a:r>
          <a:r>
            <a:rPr lang="en-US" sz="2000" kern="1200" dirty="0">
              <a:solidFill>
                <a:srgbClr val="FFFFFF"/>
              </a:solidFill>
            </a:rPr>
            <a:t>: Announce Nominees via email to A&amp;P Assembly</a:t>
          </a:r>
        </a:p>
        <a:p>
          <a:pPr marL="228600" lvl="1" indent="-228600" algn="l" defTabSz="889000">
            <a:lnSpc>
              <a:spcPct val="90000"/>
            </a:lnSpc>
            <a:spcBef>
              <a:spcPct val="0"/>
            </a:spcBef>
            <a:spcAft>
              <a:spcPct val="15000"/>
            </a:spcAft>
            <a:buChar char="•"/>
          </a:pPr>
          <a:endParaRPr lang="en-US" sz="2000" kern="1200" dirty="0">
            <a:solidFill>
              <a:srgbClr val="FFFFFF"/>
            </a:solidFill>
          </a:endParaRPr>
        </a:p>
        <a:p>
          <a:pPr marL="228600" lvl="1" indent="-228600" algn="l" defTabSz="889000">
            <a:lnSpc>
              <a:spcPct val="90000"/>
            </a:lnSpc>
            <a:spcBef>
              <a:spcPct val="0"/>
            </a:spcBef>
            <a:spcAft>
              <a:spcPct val="15000"/>
            </a:spcAft>
            <a:buChar char="•"/>
          </a:pPr>
          <a:r>
            <a:rPr lang="en-US" sz="2000" kern="1200" dirty="0">
              <a:solidFill>
                <a:srgbClr val="FFFFFF"/>
              </a:solidFill>
            </a:rPr>
            <a:t>~</a:t>
          </a:r>
          <a:r>
            <a:rPr lang="en-US" sz="2000" b="1" kern="1200" dirty="0">
              <a:solidFill>
                <a:srgbClr val="FFFFFF"/>
              </a:solidFill>
            </a:rPr>
            <a:t>4/3/2026</a:t>
          </a:r>
          <a:r>
            <a:rPr lang="en-US" sz="2000" kern="1200" dirty="0">
              <a:solidFill>
                <a:srgbClr val="FFFFFF"/>
              </a:solidFill>
            </a:rPr>
            <a:t>: Assembly vote during special meeting</a:t>
          </a:r>
        </a:p>
      </dsp:txBody>
      <dsp:txXfrm>
        <a:off x="349615" y="283905"/>
        <a:ext cx="2546602" cy="4702467"/>
      </dsp:txXfrm>
    </dsp:sp>
    <dsp:sp modelId="{FB8E1E38-4326-432C-ADA0-E44F764A4046}">
      <dsp:nvSpPr>
        <dsp:cNvPr id="0" name=""/>
        <dsp:cNvSpPr/>
      </dsp:nvSpPr>
      <dsp:spPr>
        <a:xfrm>
          <a:off x="2713294" y="-284494"/>
          <a:ext cx="878286" cy="568989"/>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2713294" y="-170696"/>
        <a:ext cx="707589" cy="341393"/>
      </dsp:txXfrm>
    </dsp:sp>
    <dsp:sp modelId="{5D53516D-B0D3-4D83-9D40-1886EAA01AC4}">
      <dsp:nvSpPr>
        <dsp:cNvPr id="0" name=""/>
        <dsp:cNvSpPr/>
      </dsp:nvSpPr>
      <dsp:spPr>
        <a:xfrm>
          <a:off x="3956153" y="-204676"/>
          <a:ext cx="2287597" cy="61402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b="1" kern="1200" dirty="0">
              <a:solidFill>
                <a:srgbClr val="FFFFFF"/>
              </a:solidFill>
            </a:rPr>
            <a:t>Place Representatives</a:t>
          </a:r>
        </a:p>
      </dsp:txBody>
      <dsp:txXfrm>
        <a:off x="3956153" y="-204676"/>
        <a:ext cx="2287597" cy="409352"/>
      </dsp:txXfrm>
    </dsp:sp>
    <dsp:sp modelId="{7B3382D6-D356-4875-B741-E6183568F582}">
      <dsp:nvSpPr>
        <dsp:cNvPr id="0" name=""/>
        <dsp:cNvSpPr/>
      </dsp:nvSpPr>
      <dsp:spPr>
        <a:xfrm>
          <a:off x="3893172" y="204676"/>
          <a:ext cx="3348973" cy="486092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solidFill>
                <a:srgbClr val="FFFFFF"/>
              </a:solidFill>
            </a:rPr>
            <a:t>3/25/2026-4/21/2026</a:t>
          </a:r>
          <a:r>
            <a:rPr lang="en-US" sz="2000" kern="1200" dirty="0">
              <a:solidFill>
                <a:srgbClr val="FFFFFF"/>
              </a:solidFill>
            </a:rPr>
            <a:t>: Nomination Period</a:t>
          </a:r>
        </a:p>
        <a:p>
          <a:pPr marL="228600" lvl="1" indent="-228600" algn="l" defTabSz="889000">
            <a:lnSpc>
              <a:spcPct val="90000"/>
            </a:lnSpc>
            <a:spcBef>
              <a:spcPct val="0"/>
            </a:spcBef>
            <a:spcAft>
              <a:spcPct val="15000"/>
            </a:spcAft>
            <a:buChar char="•"/>
          </a:pPr>
          <a:endParaRPr lang="en-US" sz="2000" kern="1200" dirty="0">
            <a:solidFill>
              <a:srgbClr val="FFFFFF"/>
            </a:solidFill>
          </a:endParaRPr>
        </a:p>
        <a:p>
          <a:pPr marL="228600" lvl="1" indent="-228600" algn="l" defTabSz="889000">
            <a:lnSpc>
              <a:spcPct val="90000"/>
            </a:lnSpc>
            <a:spcBef>
              <a:spcPct val="0"/>
            </a:spcBef>
            <a:spcAft>
              <a:spcPct val="15000"/>
            </a:spcAft>
            <a:buChar char="•"/>
          </a:pPr>
          <a:r>
            <a:rPr lang="en-US" sz="2000" b="1" kern="1200" dirty="0">
              <a:solidFill>
                <a:srgbClr val="FFFFFF"/>
              </a:solidFill>
            </a:rPr>
            <a:t>4/22/2026</a:t>
          </a:r>
          <a:r>
            <a:rPr lang="en-US" sz="2000" kern="1200" dirty="0">
              <a:solidFill>
                <a:srgbClr val="FFFFFF"/>
              </a:solidFill>
            </a:rPr>
            <a:t>: Announce Nominees</a:t>
          </a:r>
        </a:p>
        <a:p>
          <a:pPr marL="228600" lvl="1" indent="-228600" algn="l" defTabSz="889000">
            <a:lnSpc>
              <a:spcPct val="90000"/>
            </a:lnSpc>
            <a:spcBef>
              <a:spcPct val="0"/>
            </a:spcBef>
            <a:spcAft>
              <a:spcPct val="15000"/>
            </a:spcAft>
            <a:buChar char="•"/>
          </a:pPr>
          <a:endParaRPr lang="en-US" sz="2000" kern="1200" dirty="0">
            <a:solidFill>
              <a:srgbClr val="FFFFFF"/>
            </a:solidFill>
          </a:endParaRPr>
        </a:p>
        <a:p>
          <a:pPr marL="228600" lvl="1" indent="-228600" algn="l" defTabSz="889000">
            <a:lnSpc>
              <a:spcPct val="90000"/>
            </a:lnSpc>
            <a:spcBef>
              <a:spcPct val="0"/>
            </a:spcBef>
            <a:spcAft>
              <a:spcPct val="15000"/>
            </a:spcAft>
            <a:buChar char="•"/>
          </a:pPr>
          <a:r>
            <a:rPr lang="en-US" sz="2000" b="1" kern="1200" dirty="0">
              <a:solidFill>
                <a:srgbClr val="FFFFFF"/>
              </a:solidFill>
            </a:rPr>
            <a:t>5/1/2026</a:t>
          </a:r>
          <a:r>
            <a:rPr lang="en-US" sz="2000" kern="1200" dirty="0">
              <a:solidFill>
                <a:srgbClr val="FFFFFF"/>
              </a:solidFill>
            </a:rPr>
            <a:t>: Open Voting, closes on 5/1/2026 at 4:45pm (notify nominees of results)</a:t>
          </a:r>
        </a:p>
        <a:p>
          <a:pPr marL="228600" lvl="1" indent="-228600" algn="l" defTabSz="889000">
            <a:lnSpc>
              <a:spcPct val="90000"/>
            </a:lnSpc>
            <a:spcBef>
              <a:spcPct val="0"/>
            </a:spcBef>
            <a:spcAft>
              <a:spcPct val="15000"/>
            </a:spcAft>
            <a:buChar char="•"/>
          </a:pPr>
          <a:endParaRPr lang="en-US" sz="2000" kern="1200" dirty="0">
            <a:solidFill>
              <a:srgbClr val="FFFFFF"/>
            </a:solidFill>
          </a:endParaRPr>
        </a:p>
        <a:p>
          <a:pPr marL="228600" lvl="1" indent="-228600" algn="l" defTabSz="889000">
            <a:lnSpc>
              <a:spcPct val="90000"/>
            </a:lnSpc>
            <a:spcBef>
              <a:spcPct val="0"/>
            </a:spcBef>
            <a:spcAft>
              <a:spcPct val="15000"/>
            </a:spcAft>
            <a:buChar char="•"/>
          </a:pPr>
          <a:r>
            <a:rPr lang="en-US" sz="2000" b="1" kern="1200" dirty="0">
              <a:solidFill>
                <a:srgbClr val="FFFFFF"/>
              </a:solidFill>
            </a:rPr>
            <a:t>5/20/2026</a:t>
          </a:r>
          <a:r>
            <a:rPr lang="en-US" sz="2000" kern="1200" dirty="0">
              <a:solidFill>
                <a:srgbClr val="FFFFFF"/>
              </a:solidFill>
            </a:rPr>
            <a:t>: Announce new Place Representatives</a:t>
          </a:r>
        </a:p>
      </dsp:txBody>
      <dsp:txXfrm>
        <a:off x="3991260" y="302764"/>
        <a:ext cx="3152797" cy="4664749"/>
      </dsp:txXfrm>
    </dsp:sp>
    <dsp:sp modelId="{63A6C35F-6BD4-4139-92F0-000A9A37754D}">
      <dsp:nvSpPr>
        <dsp:cNvPr id="0" name=""/>
        <dsp:cNvSpPr/>
      </dsp:nvSpPr>
      <dsp:spPr>
        <a:xfrm>
          <a:off x="6722780" y="-284494"/>
          <a:ext cx="1015543" cy="568989"/>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6722780" y="-170696"/>
        <a:ext cx="844846" cy="341393"/>
      </dsp:txXfrm>
    </dsp:sp>
    <dsp:sp modelId="{EFD1063C-E8A1-4FC7-8D4B-DAF0E5240102}">
      <dsp:nvSpPr>
        <dsp:cNvPr id="0" name=""/>
        <dsp:cNvSpPr/>
      </dsp:nvSpPr>
      <dsp:spPr>
        <a:xfrm>
          <a:off x="8159870" y="-204676"/>
          <a:ext cx="2287597" cy="61402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b="1" kern="1200" dirty="0">
              <a:solidFill>
                <a:srgbClr val="FFFFFF"/>
              </a:solidFill>
            </a:rPr>
            <a:t>Committees</a:t>
          </a:r>
        </a:p>
      </dsp:txBody>
      <dsp:txXfrm>
        <a:off x="8159870" y="-204676"/>
        <a:ext cx="2287597" cy="409352"/>
      </dsp:txXfrm>
    </dsp:sp>
    <dsp:sp modelId="{B6CA1BF6-4F42-4AA7-8FC2-A1E8E154CA52}">
      <dsp:nvSpPr>
        <dsp:cNvPr id="0" name=""/>
        <dsp:cNvSpPr/>
      </dsp:nvSpPr>
      <dsp:spPr>
        <a:xfrm>
          <a:off x="8197189" y="204676"/>
          <a:ext cx="3148374" cy="486092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solidFill>
                <a:srgbClr val="FFFFFF"/>
              </a:solidFill>
            </a:rPr>
            <a:t>4/20/2026-5/17/2026</a:t>
          </a:r>
          <a:r>
            <a:rPr lang="en-US" sz="2000" kern="1200" dirty="0">
              <a:solidFill>
                <a:srgbClr val="FFFFFF"/>
              </a:solidFill>
            </a:rPr>
            <a:t>: Nomination Period</a:t>
          </a:r>
        </a:p>
        <a:p>
          <a:pPr marL="228600" lvl="1" indent="-228600" algn="l" defTabSz="889000">
            <a:lnSpc>
              <a:spcPct val="90000"/>
            </a:lnSpc>
            <a:spcBef>
              <a:spcPct val="0"/>
            </a:spcBef>
            <a:spcAft>
              <a:spcPct val="15000"/>
            </a:spcAft>
            <a:buChar char="•"/>
          </a:pPr>
          <a:endParaRPr lang="en-US" sz="2000" kern="1200" dirty="0">
            <a:solidFill>
              <a:srgbClr val="FFFFFF"/>
            </a:solidFill>
          </a:endParaRPr>
        </a:p>
        <a:p>
          <a:pPr marL="228600" lvl="1" indent="-228600" algn="l" defTabSz="889000">
            <a:lnSpc>
              <a:spcPct val="90000"/>
            </a:lnSpc>
            <a:spcBef>
              <a:spcPct val="0"/>
            </a:spcBef>
            <a:spcAft>
              <a:spcPct val="15000"/>
            </a:spcAft>
            <a:buChar char="•"/>
          </a:pPr>
          <a:r>
            <a:rPr lang="en-US" sz="2000" kern="1200" dirty="0">
              <a:solidFill>
                <a:srgbClr val="FFFFFF"/>
              </a:solidFill>
            </a:rPr>
            <a:t>~</a:t>
          </a:r>
          <a:r>
            <a:rPr lang="en-US" sz="2000" b="1" kern="1200" dirty="0">
              <a:solidFill>
                <a:srgbClr val="FFFFFF"/>
              </a:solidFill>
            </a:rPr>
            <a:t>5/20/2026</a:t>
          </a:r>
          <a:r>
            <a:rPr lang="en-US" sz="2000" kern="1200" dirty="0">
              <a:solidFill>
                <a:srgbClr val="FFFFFF"/>
              </a:solidFill>
            </a:rPr>
            <a:t>: Submit proposed committee assignments to A&amp;P Assembly for review</a:t>
          </a:r>
        </a:p>
        <a:p>
          <a:pPr marL="228600" lvl="1" indent="-228600" algn="l" defTabSz="889000">
            <a:lnSpc>
              <a:spcPct val="90000"/>
            </a:lnSpc>
            <a:spcBef>
              <a:spcPct val="0"/>
            </a:spcBef>
            <a:spcAft>
              <a:spcPct val="15000"/>
            </a:spcAft>
            <a:buChar char="•"/>
          </a:pPr>
          <a:endParaRPr lang="en-US" sz="2000" kern="1200" dirty="0">
            <a:solidFill>
              <a:srgbClr val="FFFFFF"/>
            </a:solidFill>
          </a:endParaRPr>
        </a:p>
        <a:p>
          <a:pPr marL="228600" lvl="1" indent="-228600" algn="l" defTabSz="889000">
            <a:lnSpc>
              <a:spcPct val="90000"/>
            </a:lnSpc>
            <a:spcBef>
              <a:spcPct val="0"/>
            </a:spcBef>
            <a:spcAft>
              <a:spcPct val="15000"/>
            </a:spcAft>
            <a:buChar char="•"/>
          </a:pPr>
          <a:r>
            <a:rPr lang="en-US" sz="2000" b="1" kern="1200" dirty="0">
              <a:solidFill>
                <a:srgbClr val="FFFFFF"/>
              </a:solidFill>
            </a:rPr>
            <a:t>6/15/2026</a:t>
          </a:r>
          <a:r>
            <a:rPr lang="en-US" sz="2000" kern="1200" dirty="0">
              <a:solidFill>
                <a:srgbClr val="FFFFFF"/>
              </a:solidFill>
            </a:rPr>
            <a:t>: Submit final committee assignments to A&amp;P Executive Committee</a:t>
          </a:r>
        </a:p>
      </dsp:txBody>
      <dsp:txXfrm>
        <a:off x="8289402" y="296889"/>
        <a:ext cx="2963948" cy="46764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C0BA3-D0C1-194F-B67C-E3C2B0319438}">
      <dsp:nvSpPr>
        <dsp:cNvPr id="0" name=""/>
        <dsp:cNvSpPr/>
      </dsp:nvSpPr>
      <dsp:spPr>
        <a:xfrm>
          <a:off x="707937" y="611345"/>
          <a:ext cx="3689772" cy="386085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43F109-5601-1643-8A20-153A9CB8D5C0}">
      <dsp:nvSpPr>
        <dsp:cNvPr id="0" name=""/>
        <dsp:cNvSpPr/>
      </dsp:nvSpPr>
      <dsp:spPr>
        <a:xfrm>
          <a:off x="1072995" y="958150"/>
          <a:ext cx="3689772" cy="386085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Committee is responsible for oversight of the annual evaluation of academic deans and department chairs/heads by faculty and staff of their respective units </a:t>
          </a:r>
        </a:p>
        <a:p>
          <a:pPr marL="0" lvl="0" indent="0" algn="l" defTabSz="889000">
            <a:lnSpc>
              <a:spcPct val="90000"/>
            </a:lnSpc>
            <a:spcBef>
              <a:spcPct val="0"/>
            </a:spcBef>
            <a:spcAft>
              <a:spcPct val="35000"/>
            </a:spcAft>
            <a:buNone/>
          </a:pPr>
          <a:r>
            <a:rPr lang="en-US" sz="2000" kern="1200" dirty="0"/>
            <a:t>[NOTE: Separate evaluation from Provost’s 3-5 Year Administrator Review process] </a:t>
          </a:r>
        </a:p>
      </dsp:txBody>
      <dsp:txXfrm>
        <a:off x="1181065" y="1066220"/>
        <a:ext cx="3473632" cy="3644716"/>
      </dsp:txXfrm>
    </dsp:sp>
    <dsp:sp modelId="{25ECF36C-D487-A946-9BAF-4352191DD045}">
      <dsp:nvSpPr>
        <dsp:cNvPr id="0" name=""/>
        <dsp:cNvSpPr/>
      </dsp:nvSpPr>
      <dsp:spPr>
        <a:xfrm>
          <a:off x="4737538" y="573395"/>
          <a:ext cx="3611215" cy="391470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63600D-FDF1-7D42-9E96-657126AE25C7}">
      <dsp:nvSpPr>
        <dsp:cNvPr id="0" name=""/>
        <dsp:cNvSpPr/>
      </dsp:nvSpPr>
      <dsp:spPr>
        <a:xfrm>
          <a:off x="5102596" y="920201"/>
          <a:ext cx="3611215" cy="391470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Administrator Review Questionnaire (ARQ) used to collect input from faculty and staff</a:t>
          </a:r>
        </a:p>
        <a:p>
          <a:pPr marL="0" lvl="0" indent="0" algn="l" defTabSz="889000">
            <a:lnSpc>
              <a:spcPct val="90000"/>
            </a:lnSpc>
            <a:spcBef>
              <a:spcPct val="0"/>
            </a:spcBef>
            <a:spcAft>
              <a:spcPct val="35000"/>
            </a:spcAft>
            <a:buNone/>
          </a:pPr>
          <a:endParaRPr lang="en-US" sz="2000" kern="1200" dirty="0"/>
        </a:p>
        <a:p>
          <a:pPr marL="0" lvl="0" indent="0" algn="l" defTabSz="889000">
            <a:lnSpc>
              <a:spcPct val="90000"/>
            </a:lnSpc>
            <a:spcBef>
              <a:spcPct val="0"/>
            </a:spcBef>
            <a:spcAft>
              <a:spcPct val="35000"/>
            </a:spcAft>
            <a:buNone/>
          </a:pPr>
          <a:r>
            <a:rPr lang="en-US" sz="2000" kern="1200" dirty="0"/>
            <a:t>Adopted in 2004; never been substantively revised (minor edits in 2022)</a:t>
          </a:r>
        </a:p>
      </dsp:txBody>
      <dsp:txXfrm>
        <a:off x="5208365" y="1025970"/>
        <a:ext cx="3399677" cy="3703165"/>
      </dsp:txXfrm>
    </dsp:sp>
    <dsp:sp modelId="{B18F146F-E10F-E84D-8105-D2C16F959397}">
      <dsp:nvSpPr>
        <dsp:cNvPr id="0" name=""/>
        <dsp:cNvSpPr/>
      </dsp:nvSpPr>
      <dsp:spPr>
        <a:xfrm>
          <a:off x="8648204" y="584411"/>
          <a:ext cx="3659512" cy="388779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FF58F4-79D8-1349-B8CF-2631E8CF4F27}">
      <dsp:nvSpPr>
        <dsp:cNvPr id="0" name=""/>
        <dsp:cNvSpPr/>
      </dsp:nvSpPr>
      <dsp:spPr>
        <a:xfrm>
          <a:off x="9013262" y="931216"/>
          <a:ext cx="3659512" cy="388779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endParaRPr lang="en-US" sz="2000" kern="1200" dirty="0"/>
        </a:p>
        <a:p>
          <a:pPr marL="0" lvl="0" indent="0" algn="l" defTabSz="889000">
            <a:lnSpc>
              <a:spcPct val="90000"/>
            </a:lnSpc>
            <a:spcBef>
              <a:spcPct val="0"/>
            </a:spcBef>
            <a:spcAft>
              <a:spcPct val="35000"/>
            </a:spcAft>
            <a:buNone/>
          </a:pPr>
          <a:r>
            <a:rPr lang="en-US" sz="2000" kern="1200" dirty="0"/>
            <a:t>Notable concerns— </a:t>
          </a:r>
        </a:p>
        <a:p>
          <a:pPr marL="0" lvl="0" indent="0" algn="l" defTabSz="889000">
            <a:lnSpc>
              <a:spcPct val="90000"/>
            </a:lnSpc>
            <a:spcBef>
              <a:spcPct val="0"/>
            </a:spcBef>
            <a:spcAft>
              <a:spcPct val="35000"/>
            </a:spcAft>
            <a:buNone/>
          </a:pPr>
          <a:r>
            <a:rPr lang="en-US" sz="2000" kern="1200" dirty="0"/>
            <a:t>-1 instrument for 2 roles</a:t>
          </a:r>
        </a:p>
        <a:p>
          <a:pPr marL="0" lvl="0" indent="0" algn="l" defTabSz="889000">
            <a:lnSpc>
              <a:spcPct val="90000"/>
            </a:lnSpc>
            <a:spcBef>
              <a:spcPct val="0"/>
            </a:spcBef>
            <a:spcAft>
              <a:spcPct val="35000"/>
            </a:spcAft>
            <a:buNone/>
          </a:pPr>
          <a:r>
            <a:rPr lang="en-US" sz="2000" kern="1200" dirty="0"/>
            <a:t>- Vague &amp; overlapping items</a:t>
          </a:r>
        </a:p>
        <a:p>
          <a:pPr marL="0" lvl="0" indent="0" algn="l" defTabSz="889000">
            <a:lnSpc>
              <a:spcPct val="90000"/>
            </a:lnSpc>
            <a:spcBef>
              <a:spcPct val="0"/>
            </a:spcBef>
            <a:spcAft>
              <a:spcPct val="35000"/>
            </a:spcAft>
            <a:buNone/>
          </a:pPr>
          <a:r>
            <a:rPr lang="en-US" sz="2000" kern="1200" dirty="0"/>
            <a:t>-Over emphasizes admin functions, under emphasizes relational approach, culture shaping and strategic vision</a:t>
          </a:r>
        </a:p>
        <a:p>
          <a:pPr marL="0" lvl="0" indent="0" algn="l" defTabSz="889000">
            <a:lnSpc>
              <a:spcPct val="90000"/>
            </a:lnSpc>
            <a:spcBef>
              <a:spcPct val="0"/>
            </a:spcBef>
            <a:spcAft>
              <a:spcPct val="35000"/>
            </a:spcAft>
            <a:buNone/>
          </a:pPr>
          <a:r>
            <a:rPr lang="en-US" sz="2000" kern="1200" dirty="0"/>
            <a:t>-Low response rates </a:t>
          </a:r>
        </a:p>
        <a:p>
          <a:pPr marL="0" lvl="0" indent="0" algn="l" defTabSz="889000">
            <a:lnSpc>
              <a:spcPct val="90000"/>
            </a:lnSpc>
            <a:spcBef>
              <a:spcPct val="0"/>
            </a:spcBef>
            <a:spcAft>
              <a:spcPct val="35000"/>
            </a:spcAft>
            <a:buNone/>
          </a:pPr>
          <a:endParaRPr lang="en-US" sz="2000" kern="1200" dirty="0"/>
        </a:p>
      </dsp:txBody>
      <dsp:txXfrm>
        <a:off x="9120445" y="1038399"/>
        <a:ext cx="3445146" cy="36734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87794-9061-C143-8BA9-2D32441EB20C}">
      <dsp:nvSpPr>
        <dsp:cNvPr id="0" name=""/>
        <dsp:cNvSpPr/>
      </dsp:nvSpPr>
      <dsp:spPr>
        <a:xfrm>
          <a:off x="3621" y="442882"/>
          <a:ext cx="3284388" cy="359580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B2F236-4D2F-A547-BD61-1599E6BF1319}">
      <dsp:nvSpPr>
        <dsp:cNvPr id="0" name=""/>
        <dsp:cNvSpPr/>
      </dsp:nvSpPr>
      <dsp:spPr>
        <a:xfrm>
          <a:off x="368553" y="789568"/>
          <a:ext cx="3284388" cy="359580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End of 2024-25 academic year—Senate Leadership charged committee with revising ARQ; necessitates pausing evaluation process for 2025-26 academic year to focus on revising ARQ  </a:t>
          </a:r>
        </a:p>
      </dsp:txBody>
      <dsp:txXfrm>
        <a:off x="464749" y="885764"/>
        <a:ext cx="3091996" cy="3403409"/>
      </dsp:txXfrm>
    </dsp:sp>
    <dsp:sp modelId="{26E805D8-18B6-5F4D-8505-DD1EC73D1DE4}">
      <dsp:nvSpPr>
        <dsp:cNvPr id="0" name=""/>
        <dsp:cNvSpPr/>
      </dsp:nvSpPr>
      <dsp:spPr>
        <a:xfrm>
          <a:off x="4017873" y="442882"/>
          <a:ext cx="3634438" cy="352747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BB14C6-2C80-DC4A-842E-01572701B2D8}">
      <dsp:nvSpPr>
        <dsp:cNvPr id="0" name=""/>
        <dsp:cNvSpPr/>
      </dsp:nvSpPr>
      <dsp:spPr>
        <a:xfrm>
          <a:off x="4382805" y="789568"/>
          <a:ext cx="3634438" cy="352747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Goal of ARQ revision is to develop separate questionnaires for deans and department chairs/heads that reflect the competencies relevant to the scope/authority of each</a:t>
          </a:r>
        </a:p>
      </dsp:txBody>
      <dsp:txXfrm>
        <a:off x="4486121" y="892884"/>
        <a:ext cx="3427806" cy="3320845"/>
      </dsp:txXfrm>
    </dsp:sp>
    <dsp:sp modelId="{AB02993F-E95B-EF42-9C73-AB4420A213B9}">
      <dsp:nvSpPr>
        <dsp:cNvPr id="0" name=""/>
        <dsp:cNvSpPr/>
      </dsp:nvSpPr>
      <dsp:spPr>
        <a:xfrm>
          <a:off x="8305058" y="398814"/>
          <a:ext cx="3284388" cy="354971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E86DF4-EE61-9C42-A5CB-9E3FFF8357A5}">
      <dsp:nvSpPr>
        <dsp:cNvPr id="0" name=""/>
        <dsp:cNvSpPr/>
      </dsp:nvSpPr>
      <dsp:spPr>
        <a:xfrm>
          <a:off x="8669990" y="745499"/>
          <a:ext cx="3284388" cy="354971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a:t>Input on ARQ revision will be solicited from  faculty and staff in all academic units in April.  </a:t>
          </a:r>
          <a:endParaRPr lang="en-US" sz="2300" kern="1200" dirty="0"/>
        </a:p>
      </dsp:txBody>
      <dsp:txXfrm>
        <a:off x="8766186" y="841695"/>
        <a:ext cx="3091996" cy="3357318"/>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49BF17-FD18-8E48-8117-94E792E3992E}" type="datetimeFigureOut">
              <a:rPr lang="en-US" smtClean="0"/>
              <a:t>3/17/2026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EB961-30F0-064E-8604-71A11BE6FCF5}" type="slidenum">
              <a:rPr lang="en-US" smtClean="0"/>
              <a:t>‹#›</a:t>
            </a:fld>
            <a:endParaRPr lang="en-US"/>
          </a:p>
        </p:txBody>
      </p:sp>
    </p:spTree>
    <p:extLst>
      <p:ext uri="{BB962C8B-B14F-4D97-AF65-F5344CB8AC3E}">
        <p14:creationId xmlns:p14="http://schemas.microsoft.com/office/powerpoint/2010/main" val="3561916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6EB961-30F0-064E-8604-71A11BE6FCF5}" type="slidenum">
              <a:rPr lang="en-US" smtClean="0"/>
              <a:t>1</a:t>
            </a:fld>
            <a:endParaRPr lang="en-US"/>
          </a:p>
        </p:txBody>
      </p:sp>
    </p:spTree>
    <p:extLst>
      <p:ext uri="{BB962C8B-B14F-4D97-AF65-F5344CB8AC3E}">
        <p14:creationId xmlns:p14="http://schemas.microsoft.com/office/powerpoint/2010/main" val="2161862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ea typeface="Calibri"/>
                <a:cs typeface="Calibri"/>
              </a:rPr>
              <a:t>The program we utilize is called ELEVATE. </a:t>
            </a:r>
            <a:endParaRPr lang="en-US" dirty="0"/>
          </a:p>
          <a:p>
            <a:r>
              <a:rPr lang="en-US" dirty="0">
                <a:ea typeface="Calibri"/>
                <a:cs typeface="Calibri"/>
              </a:rPr>
              <a:t>It focuses on understanding and regulating emotions and behaviors by developing evidence-based skills. </a:t>
            </a:r>
          </a:p>
          <a:p>
            <a:r>
              <a:rPr lang="en-US">
                <a:ea typeface="Calibri"/>
                <a:cs typeface="Calibri"/>
              </a:rPr>
              <a:t>It promotes caring and sharing behaviors to enhance the stability and quality of relationships – whether folks are dating or married. </a:t>
            </a:r>
          </a:p>
          <a:p>
            <a:r>
              <a:rPr lang="en-US" dirty="0">
                <a:ea typeface="Calibri"/>
                <a:cs typeface="Calibri"/>
              </a:rPr>
              <a:t>We have had people who have been dating for 3 months to couples who have been married for 50 years participate. </a:t>
            </a:r>
          </a:p>
          <a:p>
            <a:r>
              <a:rPr lang="en-US" dirty="0">
                <a:ea typeface="Calibri"/>
                <a:cs typeface="Calibri"/>
              </a:rPr>
              <a:t>Some people are concerned it might feel like </a:t>
            </a:r>
            <a:r>
              <a:rPr lang="en-US">
                <a:ea typeface="Calibri"/>
                <a:cs typeface="Calibri"/>
              </a:rPr>
              <a:t>therapy, but the classes are fun and educational. </a:t>
            </a:r>
            <a:endParaRPr lang="en-US" dirty="0">
              <a:ea typeface="Calibri"/>
              <a:cs typeface="Calibri"/>
            </a:endParaRPr>
          </a:p>
          <a:p>
            <a:r>
              <a:rPr lang="en-US"/>
              <a:t>In fact, a short video of couples that have taken our class on our website. Hear it from them!</a:t>
            </a:r>
          </a:p>
          <a:p>
            <a:endParaRPr lang="en-US" dirty="0"/>
          </a:p>
          <a:p>
            <a:r>
              <a:rPr lang="en-US" dirty="0"/>
              <a:t>VIDEO- https://www.youtube.com/watch?v=15CH3GRpTBg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6D1EA5-3E5B-CD40-80DA-F79DC5E860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also been able to provide evidence of efficacy. </a:t>
            </a:r>
          </a:p>
          <a:p>
            <a:r>
              <a:rPr lang="en-US" dirty="0">
                <a:ea typeface="Calibri"/>
                <a:cs typeface="Calibri"/>
              </a:rPr>
              <a:t>Evidence from our randomized control </a:t>
            </a:r>
            <a:r>
              <a:rPr lang="en-US" dirty="0"/>
              <a:t>trial indicates improvements for ELEVATE participants in core relationship skills, couple satisfaction, mental health, sleep quality, and harmony in the household over 1 year compared to the no program group who either stayed the same, or in the case of couple satisfaction declined over 1 year. </a:t>
            </a:r>
            <a:endParaRPr lang="en-US" dirty="0">
              <a:ea typeface="Calibri"/>
              <a:cs typeface="Calibri"/>
            </a:endParaRPr>
          </a:p>
          <a:p>
            <a:r>
              <a:rPr lang="en-US" dirty="0"/>
              <a:t>We were also able to conduct an additional study that indicates weekly and monthly formats are comparable in effectiveness. This and provided evidence of different and potentially more accessible offerings. </a:t>
            </a: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AC23A4-17BB-4B9E-8948-4F31231F20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259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 enrollment is currently open and it will end when we are full. Begin registration at AlabamaMarriage.org</a:t>
            </a: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AC23A4-17BB-4B9E-8948-4F31231F20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643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AC23A4-17BB-4B9E-8948-4F31231F20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618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next committee update comes from our Nominations &amp; Elections Chair, Naomi.  Naomi, you have the floor.</a:t>
            </a:r>
          </a:p>
        </p:txBody>
      </p:sp>
      <p:sp>
        <p:nvSpPr>
          <p:cNvPr id="4" name="Slide Number Placeholder 3"/>
          <p:cNvSpPr>
            <a:spLocks noGrp="1"/>
          </p:cNvSpPr>
          <p:nvPr>
            <p:ph type="sldNum" sz="quarter" idx="5"/>
          </p:nvPr>
        </p:nvSpPr>
        <p:spPr/>
        <p:txBody>
          <a:bodyPr/>
          <a:lstStyle/>
          <a:p>
            <a:fld id="{326EB961-30F0-064E-8604-71A11BE6FCF5}" type="slidenum">
              <a:rPr lang="en-US" smtClean="0"/>
              <a:t>34</a:t>
            </a:fld>
            <a:endParaRPr lang="en-US"/>
          </a:p>
        </p:txBody>
      </p:sp>
    </p:spTree>
    <p:extLst>
      <p:ext uri="{BB962C8B-B14F-4D97-AF65-F5344CB8AC3E}">
        <p14:creationId xmlns:p14="http://schemas.microsoft.com/office/powerpoint/2010/main" val="3096999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1A6AEC-34C5-724F-A9F3-C32254C34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222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Naomi.  </a:t>
            </a:r>
          </a:p>
        </p:txBody>
      </p:sp>
      <p:sp>
        <p:nvSpPr>
          <p:cNvPr id="4" name="Slide Number Placeholder 3"/>
          <p:cNvSpPr>
            <a:spLocks noGrp="1"/>
          </p:cNvSpPr>
          <p:nvPr>
            <p:ph type="sldNum" sz="quarter" idx="5"/>
          </p:nvPr>
        </p:nvSpPr>
        <p:spPr/>
        <p:txBody>
          <a:bodyPr/>
          <a:lstStyle/>
          <a:p>
            <a:fld id="{326EB961-30F0-064E-8604-71A11BE6FCF5}" type="slidenum">
              <a:rPr lang="en-US" smtClean="0"/>
              <a:t>39</a:t>
            </a:fld>
            <a:endParaRPr lang="en-US"/>
          </a:p>
        </p:txBody>
      </p:sp>
    </p:spTree>
    <p:extLst>
      <p:ext uri="{BB962C8B-B14F-4D97-AF65-F5344CB8AC3E}">
        <p14:creationId xmlns:p14="http://schemas.microsoft.com/office/powerpoint/2010/main" val="485742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5768B-75B6-CC84-59B7-114BACBECA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B05E22-2D2D-2265-203B-E3CACEDA79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1651B9-05CC-7081-D071-F91135632B1F}"/>
              </a:ext>
            </a:extLst>
          </p:cNvPr>
          <p:cNvSpPr>
            <a:spLocks noGrp="1"/>
          </p:cNvSpPr>
          <p:nvPr>
            <p:ph type="body" idx="1"/>
          </p:nvPr>
        </p:nvSpPr>
        <p:spPr/>
        <p:txBody>
          <a:bodyPr/>
          <a:lstStyle/>
          <a:p>
            <a:r>
              <a:rPr lang="en-US" dirty="0"/>
              <a:t>Our next presenter is Dr. Sean Forbes.  He is serving as Chair for Administrator Evaluation Committee for the University Senate.  Dr. Forbes, you have the floor.</a:t>
            </a:r>
          </a:p>
        </p:txBody>
      </p:sp>
      <p:sp>
        <p:nvSpPr>
          <p:cNvPr id="4" name="Slide Number Placeholder 3">
            <a:extLst>
              <a:ext uri="{FF2B5EF4-FFF2-40B4-BE49-F238E27FC236}">
                <a16:creationId xmlns:a16="http://schemas.microsoft.com/office/drawing/2014/main" id="{EC20BF75-CFDE-5FF7-E188-FBCE03A4E81B}"/>
              </a:ext>
            </a:extLst>
          </p:cNvPr>
          <p:cNvSpPr>
            <a:spLocks noGrp="1"/>
          </p:cNvSpPr>
          <p:nvPr>
            <p:ph type="sldNum" sz="quarter" idx="5"/>
          </p:nvPr>
        </p:nvSpPr>
        <p:spPr/>
        <p:txBody>
          <a:bodyPr/>
          <a:lstStyle/>
          <a:p>
            <a:fld id="{326EB961-30F0-064E-8604-71A11BE6FCF5}" type="slidenum">
              <a:rPr lang="en-US" smtClean="0"/>
              <a:t>40</a:t>
            </a:fld>
            <a:endParaRPr lang="en-US"/>
          </a:p>
        </p:txBody>
      </p:sp>
    </p:spTree>
    <p:extLst>
      <p:ext uri="{BB962C8B-B14F-4D97-AF65-F5344CB8AC3E}">
        <p14:creationId xmlns:p14="http://schemas.microsoft.com/office/powerpoint/2010/main" val="3608265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826B3-E0CD-D44F-AE74-A2085467BE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29A375-CF2B-0E06-0B2F-5F72C56A8F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3FD025-EFFF-D9E4-CA60-6275343C1C64}"/>
              </a:ext>
            </a:extLst>
          </p:cNvPr>
          <p:cNvSpPr>
            <a:spLocks noGrp="1"/>
          </p:cNvSpPr>
          <p:nvPr>
            <p:ph type="body" idx="1"/>
          </p:nvPr>
        </p:nvSpPr>
        <p:spPr/>
        <p:txBody>
          <a:bodyPr/>
          <a:lstStyle/>
          <a:p>
            <a:r>
              <a:rPr lang="en-US" dirty="0"/>
              <a:t>Our last presenter for today is Dr. Jennifer Adams, VP of Public Affairs, Communication and Marketing.  Dr. Adams, the floor </a:t>
            </a:r>
            <a:r>
              <a:rPr lang="en-US"/>
              <a:t>is yours.</a:t>
            </a:r>
          </a:p>
        </p:txBody>
      </p:sp>
      <p:sp>
        <p:nvSpPr>
          <p:cNvPr id="4" name="Slide Number Placeholder 3">
            <a:extLst>
              <a:ext uri="{FF2B5EF4-FFF2-40B4-BE49-F238E27FC236}">
                <a16:creationId xmlns:a16="http://schemas.microsoft.com/office/drawing/2014/main" id="{6CD8E33C-62EE-5F33-C5C8-D4B352CB98A4}"/>
              </a:ext>
            </a:extLst>
          </p:cNvPr>
          <p:cNvSpPr>
            <a:spLocks noGrp="1"/>
          </p:cNvSpPr>
          <p:nvPr>
            <p:ph type="sldNum" sz="quarter" idx="5"/>
          </p:nvPr>
        </p:nvSpPr>
        <p:spPr/>
        <p:txBody>
          <a:bodyPr/>
          <a:lstStyle/>
          <a:p>
            <a:fld id="{326EB961-30F0-064E-8604-71A11BE6FCF5}" type="slidenum">
              <a:rPr lang="en-US" smtClean="0"/>
              <a:t>43</a:t>
            </a:fld>
            <a:endParaRPr lang="en-US"/>
          </a:p>
        </p:txBody>
      </p:sp>
    </p:spTree>
    <p:extLst>
      <p:ext uri="{BB962C8B-B14F-4D97-AF65-F5344CB8AC3E}">
        <p14:creationId xmlns:p14="http://schemas.microsoft.com/office/powerpoint/2010/main" val="2373672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6EB961-30F0-064E-8604-71A11BE6FCF5}" type="slidenum">
              <a:rPr lang="en-US" smtClean="0"/>
              <a:t>56</a:t>
            </a:fld>
            <a:endParaRPr lang="en-US"/>
          </a:p>
        </p:txBody>
      </p:sp>
    </p:spTree>
    <p:extLst>
      <p:ext uri="{BB962C8B-B14F-4D97-AF65-F5344CB8AC3E}">
        <p14:creationId xmlns:p14="http://schemas.microsoft.com/office/powerpoint/2010/main" val="2210939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C315C-B210-87FC-7414-AD43920CD8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21831-B5EF-1EF9-7782-469254F2A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3E8AA0-430B-508A-8D32-1572FCA31EAC}"/>
              </a:ext>
            </a:extLst>
          </p:cNvPr>
          <p:cNvSpPr>
            <a:spLocks noGrp="1"/>
          </p:cNvSpPr>
          <p:nvPr>
            <p:ph type="body" idx="1"/>
          </p:nvPr>
        </p:nvSpPr>
        <p:spPr/>
        <p:txBody>
          <a:bodyPr/>
          <a:lstStyle/>
          <a:p>
            <a:r>
              <a:rPr lang="en-US" dirty="0"/>
              <a:t>Good Morning, as you’re A&amp;P chair and on behalf of the A&amp;P executive team, I call our March 2026 monthly meeting to order.  A&amp;P Place Representatives and Committee Members, please use the link in the chat to mark your attendance.  In accordance with Article IV, Section 1C, a quorum is established when 50% of elected members, not counting any of the chairs) are present.  While our elected members note their attendance, we’ll cover some news and updates.</a:t>
            </a:r>
          </a:p>
        </p:txBody>
      </p:sp>
      <p:sp>
        <p:nvSpPr>
          <p:cNvPr id="4" name="Slide Number Placeholder 3">
            <a:extLst>
              <a:ext uri="{FF2B5EF4-FFF2-40B4-BE49-F238E27FC236}">
                <a16:creationId xmlns:a16="http://schemas.microsoft.com/office/drawing/2014/main" id="{808E2387-64A3-178B-BB7D-7DDEE9BC0368}"/>
              </a:ext>
            </a:extLst>
          </p:cNvPr>
          <p:cNvSpPr>
            <a:spLocks noGrp="1"/>
          </p:cNvSpPr>
          <p:nvPr>
            <p:ph type="sldNum" sz="quarter" idx="5"/>
          </p:nvPr>
        </p:nvSpPr>
        <p:spPr/>
        <p:txBody>
          <a:bodyPr/>
          <a:lstStyle/>
          <a:p>
            <a:fld id="{326EB961-30F0-064E-8604-71A11BE6FCF5}" type="slidenum">
              <a:rPr lang="en-US" smtClean="0"/>
              <a:t>2</a:t>
            </a:fld>
            <a:endParaRPr lang="en-US"/>
          </a:p>
        </p:txBody>
      </p:sp>
    </p:spTree>
    <p:extLst>
      <p:ext uri="{BB962C8B-B14F-4D97-AF65-F5344CB8AC3E}">
        <p14:creationId xmlns:p14="http://schemas.microsoft.com/office/powerpoint/2010/main" val="1695375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6EB961-30F0-064E-8604-71A11BE6FCF5}" type="slidenum">
              <a:rPr lang="en-US" smtClean="0"/>
              <a:t>57</a:t>
            </a:fld>
            <a:endParaRPr lang="en-US"/>
          </a:p>
        </p:txBody>
      </p:sp>
    </p:spTree>
    <p:extLst>
      <p:ext uri="{BB962C8B-B14F-4D97-AF65-F5344CB8AC3E}">
        <p14:creationId xmlns:p14="http://schemas.microsoft.com/office/powerpoint/2010/main" val="3355930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behalf of our Welfare and Professional Development committees, we encourage A&amp;P employees to join for the Professional Development Day, Tuesday, April 21</a:t>
            </a:r>
            <a:r>
              <a:rPr lang="en-US" baseline="30000" dirty="0"/>
              <a:t>st</a:t>
            </a:r>
            <a:r>
              <a:rPr lang="en-US" dirty="0"/>
              <a:t>.  Registration is required and space is limited.  Please be on the look out for additional information coming soon.  </a:t>
            </a:r>
          </a:p>
        </p:txBody>
      </p:sp>
      <p:sp>
        <p:nvSpPr>
          <p:cNvPr id="4" name="Slide Number Placeholder 3"/>
          <p:cNvSpPr>
            <a:spLocks noGrp="1"/>
          </p:cNvSpPr>
          <p:nvPr>
            <p:ph type="sldNum" sz="quarter" idx="5"/>
          </p:nvPr>
        </p:nvSpPr>
        <p:spPr/>
        <p:txBody>
          <a:bodyPr/>
          <a:lstStyle/>
          <a:p>
            <a:fld id="{326EB961-30F0-064E-8604-71A11BE6FCF5}" type="slidenum">
              <a:rPr lang="en-US" smtClean="0"/>
              <a:t>3</a:t>
            </a:fld>
            <a:endParaRPr lang="en-US"/>
          </a:p>
        </p:txBody>
      </p:sp>
    </p:spTree>
    <p:extLst>
      <p:ext uri="{BB962C8B-B14F-4D97-AF65-F5344CB8AC3E}">
        <p14:creationId xmlns:p14="http://schemas.microsoft.com/office/powerpoint/2010/main" val="3105365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702A6-EE87-A5D3-7786-8F7B95DFCE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3366E0-A457-9C18-2DF1-484950A878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06D160-4FA8-7BB5-6620-B7F8B01DF60C}"/>
              </a:ext>
            </a:extLst>
          </p:cNvPr>
          <p:cNvSpPr>
            <a:spLocks noGrp="1"/>
          </p:cNvSpPr>
          <p:nvPr>
            <p:ph type="body" idx="1"/>
          </p:nvPr>
        </p:nvSpPr>
        <p:spPr/>
        <p:txBody>
          <a:bodyPr/>
          <a:lstStyle/>
          <a:p>
            <a:r>
              <a:rPr lang="en-US" dirty="0"/>
              <a:t>Deepa, can you please confirm that we have reached the necessary 50% to establish a quorum?  The meeting minutes from our February 2026 meeting can be found on the A&amp;P Assembly website.  Do I have any amendments to the minutes?  If none, the minutes are approved. </a:t>
            </a:r>
          </a:p>
        </p:txBody>
      </p:sp>
      <p:sp>
        <p:nvSpPr>
          <p:cNvPr id="4" name="Slide Number Placeholder 3">
            <a:extLst>
              <a:ext uri="{FF2B5EF4-FFF2-40B4-BE49-F238E27FC236}">
                <a16:creationId xmlns:a16="http://schemas.microsoft.com/office/drawing/2014/main" id="{C9A66442-84DF-E2F7-DA57-D35AF48503E9}"/>
              </a:ext>
            </a:extLst>
          </p:cNvPr>
          <p:cNvSpPr>
            <a:spLocks noGrp="1"/>
          </p:cNvSpPr>
          <p:nvPr>
            <p:ph type="sldNum" sz="quarter" idx="5"/>
          </p:nvPr>
        </p:nvSpPr>
        <p:spPr/>
        <p:txBody>
          <a:bodyPr/>
          <a:lstStyle/>
          <a:p>
            <a:fld id="{326EB961-30F0-064E-8604-71A11BE6FCF5}" type="slidenum">
              <a:rPr lang="en-US" smtClean="0"/>
              <a:t>4</a:t>
            </a:fld>
            <a:endParaRPr lang="en-US"/>
          </a:p>
        </p:txBody>
      </p:sp>
    </p:spTree>
    <p:extLst>
      <p:ext uri="{BB962C8B-B14F-4D97-AF65-F5344CB8AC3E}">
        <p14:creationId xmlns:p14="http://schemas.microsoft.com/office/powerpoint/2010/main" val="2413372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71347-DB2B-9191-878E-67E25B0FF4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C2AEFC-9AB0-02F5-6E58-2EFAFD6DD8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AA1C3A-F6B9-2C32-988E-A8C166769C53}"/>
              </a:ext>
            </a:extLst>
          </p:cNvPr>
          <p:cNvSpPr>
            <a:spLocks noGrp="1"/>
          </p:cNvSpPr>
          <p:nvPr>
            <p:ph type="body" idx="1"/>
          </p:nvPr>
        </p:nvSpPr>
        <p:spPr/>
        <p:txBody>
          <a:bodyPr/>
          <a:lstStyle/>
          <a:p>
            <a:r>
              <a:rPr lang="en-US"/>
              <a:t>Our first committee update will be presented by our Welfare Committee.  Laura, you have the floor.</a:t>
            </a:r>
          </a:p>
        </p:txBody>
      </p:sp>
      <p:sp>
        <p:nvSpPr>
          <p:cNvPr id="4" name="Slide Number Placeholder 3">
            <a:extLst>
              <a:ext uri="{FF2B5EF4-FFF2-40B4-BE49-F238E27FC236}">
                <a16:creationId xmlns:a16="http://schemas.microsoft.com/office/drawing/2014/main" id="{C48079DF-53E0-A538-A83E-6C6E0397074A}"/>
              </a:ext>
            </a:extLst>
          </p:cNvPr>
          <p:cNvSpPr>
            <a:spLocks noGrp="1"/>
          </p:cNvSpPr>
          <p:nvPr>
            <p:ph type="sldNum" sz="quarter" idx="5"/>
          </p:nvPr>
        </p:nvSpPr>
        <p:spPr/>
        <p:txBody>
          <a:bodyPr/>
          <a:lstStyle/>
          <a:p>
            <a:fld id="{326EB961-30F0-064E-8604-71A11BE6FCF5}" type="slidenum">
              <a:rPr lang="en-US" smtClean="0"/>
              <a:t>5</a:t>
            </a:fld>
            <a:endParaRPr lang="en-US"/>
          </a:p>
        </p:txBody>
      </p:sp>
    </p:spTree>
    <p:extLst>
      <p:ext uri="{BB962C8B-B14F-4D97-AF65-F5344CB8AC3E}">
        <p14:creationId xmlns:p14="http://schemas.microsoft.com/office/powerpoint/2010/main" val="323327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6EB961-30F0-064E-8604-71A11BE6FCF5}" type="slidenum">
              <a:rPr lang="en-US" smtClean="0"/>
              <a:t>6</a:t>
            </a:fld>
            <a:endParaRPr lang="en-US"/>
          </a:p>
        </p:txBody>
      </p:sp>
    </p:spTree>
    <p:extLst>
      <p:ext uri="{BB962C8B-B14F-4D97-AF65-F5344CB8AC3E}">
        <p14:creationId xmlns:p14="http://schemas.microsoft.com/office/powerpoint/2010/main" val="2450859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AC23A4-17BB-4B9E-8948-4F31231F20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804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7301">
              <a:defRPr/>
            </a:pPr>
            <a:r>
              <a:rPr lang="en-US"/>
              <a:t>We know that healthy relationships are essential for individual health and well-being </a:t>
            </a:r>
            <a:endParaRPr lang="en-US" dirty="0"/>
          </a:p>
          <a:p>
            <a:pPr defTabSz="927301">
              <a:defRPr/>
            </a:pPr>
            <a:r>
              <a:rPr lang="en-US" dirty="0">
                <a:ea typeface="Calibri" panose="020F0502020204030204"/>
                <a:cs typeface="Calibri" panose="020F0502020204030204"/>
              </a:rPr>
              <a:t>AND we also know that maintaining strong relationships is difficult – This is evidenced by high rates of relationship dissolution. </a:t>
            </a:r>
          </a:p>
          <a:p>
            <a:pPr defTabSz="927301">
              <a:defRPr/>
            </a:pPr>
            <a:r>
              <a:rPr lang="en-US">
                <a:ea typeface="Calibri" panose="020F0502020204030204"/>
                <a:cs typeface="Calibri" panose="020F0502020204030204"/>
              </a:rPr>
              <a:t>In response, federal and state funding has increased to support relational health.  </a:t>
            </a:r>
            <a:endParaRPr lang="en-US" dirty="0">
              <a:ea typeface="Calibri" panose="020F0502020204030204"/>
              <a:cs typeface="Calibri" panose="020F0502020204030204"/>
            </a:endParaRPr>
          </a:p>
          <a:p>
            <a:pPr defTabSz="927301">
              <a:defRPr/>
            </a:pPr>
            <a:endParaRPr lang="en-US" dirty="0">
              <a:ea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A0ADD3-8B97-4164-9A16-708F04CADA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547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In 2003, the federal government began funding projects through the Department of Health &amp; Human Services, Administration for Children &amp; Families to support healthy marriages and relationships and to demonstrate the feasibility of implementing free, voluntary programs for couples. </a:t>
            </a:r>
          </a:p>
          <a:p>
            <a:pPr defTabSz="931774">
              <a:defRPr/>
            </a:pPr>
            <a:endParaRPr lang="en-US" dirty="0"/>
          </a:p>
          <a:p>
            <a:pPr defTabSz="931774">
              <a:defRPr/>
            </a:pPr>
            <a:r>
              <a:rPr lang="en-US"/>
              <a:t>Since then, Dr. Francesca Adler-Baeder, a professor in the department of Human Development and Family Science here at Auburn, </a:t>
            </a:r>
            <a:r>
              <a:rPr lang="en-US" dirty="0"/>
              <a:t>established the Alabama Healthy Marriage &amp; Relationship Education Project (AHMRE for short), and has successfully garnered over 50 million dollars in competitive federal funds over 20 years to provide and evaluate relationship education programs for youth and couples. </a:t>
            </a:r>
            <a:endParaRPr lang="en-US" dirty="0">
              <a:ea typeface="Calibri"/>
              <a:cs typeface="Calibri"/>
            </a:endParaRPr>
          </a:p>
          <a:p>
            <a:pPr defTabSz="931774">
              <a:defRPr/>
            </a:pPr>
            <a:endParaRPr lang="en-US" dirty="0"/>
          </a:p>
          <a:p>
            <a:pPr defTabSz="931774">
              <a:defRPr/>
            </a:pPr>
            <a:r>
              <a:rPr lang="en-US" dirty="0"/>
              <a:t>The initiative is a partnership between family life educators and researchers at Auburn University and implementation partners across the state of Alabama. Since its inception we have provided over 85,000 youth and adults with multi-session relationship education programming. </a:t>
            </a:r>
            <a:endParaRPr lang="en-US" dirty="0">
              <a:ea typeface="Calibri"/>
              <a:cs typeface="Calibri"/>
            </a:endParaRPr>
          </a:p>
          <a:p>
            <a:pPr defTabSz="931774">
              <a:defRPr/>
            </a:pPr>
            <a:endParaRPr lang="en-US" dirty="0"/>
          </a:p>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AC23A4-17BB-4B9E-8948-4F31231F20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382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5.jpeg"/><Relationship Id="rId1" Type="http://schemas.openxmlformats.org/officeDocument/2006/relationships/slideMaster" Target="../slideMasters/slideMaster7.xml"/><Relationship Id="rId4" Type="http://schemas.openxmlformats.org/officeDocument/2006/relationships/image" Target="../media/image2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1A4130-0C21-80D4-B34A-8192244A17D1}"/>
              </a:ext>
            </a:extLst>
          </p:cNvPr>
          <p:cNvSpPr>
            <a:spLocks noGrp="1"/>
          </p:cNvSpPr>
          <p:nvPr>
            <p:ph type="dt" sz="half" idx="10"/>
          </p:nvPr>
        </p:nvSpPr>
        <p:spPr/>
        <p:txBody>
          <a:bodyPr/>
          <a:lstStyle>
            <a:lvl1pPr>
              <a:defRPr/>
            </a:lvl1pPr>
          </a:lstStyle>
          <a:p>
            <a:pPr>
              <a:defRPr/>
            </a:pPr>
            <a:fld id="{1576DFDD-AD0B-9748-AEFD-95DE850E56FE}" type="datetimeFigureOut">
              <a:rPr lang="en-US"/>
              <a:pPr>
                <a:defRPr/>
              </a:pPr>
              <a:t>3/17/2026</a:t>
            </a:fld>
            <a:endParaRPr lang="en-US"/>
          </a:p>
        </p:txBody>
      </p:sp>
      <p:sp>
        <p:nvSpPr>
          <p:cNvPr id="5" name="Footer Placeholder 4">
            <a:extLst>
              <a:ext uri="{FF2B5EF4-FFF2-40B4-BE49-F238E27FC236}">
                <a16:creationId xmlns:a16="http://schemas.microsoft.com/office/drawing/2014/main" id="{8B791380-ED35-B8A9-CFB6-79923CD983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EDF5E57-5929-E76F-753D-31AD309D446A}"/>
              </a:ext>
            </a:extLst>
          </p:cNvPr>
          <p:cNvSpPr>
            <a:spLocks noGrp="1"/>
          </p:cNvSpPr>
          <p:nvPr>
            <p:ph type="sldNum" sz="quarter" idx="12"/>
          </p:nvPr>
        </p:nvSpPr>
        <p:spPr/>
        <p:txBody>
          <a:bodyPr/>
          <a:lstStyle>
            <a:lvl1pPr>
              <a:defRPr/>
            </a:lvl1pPr>
          </a:lstStyle>
          <a:p>
            <a:pPr>
              <a:defRPr/>
            </a:pPr>
            <a:fld id="{A9505301-1C07-C643-8307-A291447CA8ED}" type="slidenum">
              <a:rPr lang="en-US"/>
              <a:pPr>
                <a:defRPr/>
              </a:pPr>
              <a:t>‹#›</a:t>
            </a:fld>
            <a:endParaRPr lang="en-US"/>
          </a:p>
        </p:txBody>
      </p:sp>
    </p:spTree>
    <p:extLst>
      <p:ext uri="{BB962C8B-B14F-4D97-AF65-F5344CB8AC3E}">
        <p14:creationId xmlns:p14="http://schemas.microsoft.com/office/powerpoint/2010/main" val="385116764"/>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C84B93-6D7E-56D2-D038-A058BD698572}"/>
              </a:ext>
            </a:extLst>
          </p:cNvPr>
          <p:cNvSpPr>
            <a:spLocks noGrp="1"/>
          </p:cNvSpPr>
          <p:nvPr>
            <p:ph type="dt" sz="half" idx="10"/>
          </p:nvPr>
        </p:nvSpPr>
        <p:spPr/>
        <p:txBody>
          <a:bodyPr/>
          <a:lstStyle>
            <a:lvl1pPr>
              <a:defRPr/>
            </a:lvl1pPr>
          </a:lstStyle>
          <a:p>
            <a:pPr>
              <a:defRPr/>
            </a:pPr>
            <a:fld id="{337DCC6F-40E8-2C4A-9987-063A44614D9B}" type="datetimeFigureOut">
              <a:rPr lang="en-US"/>
              <a:pPr>
                <a:defRPr/>
              </a:pPr>
              <a:t>3/17/2026</a:t>
            </a:fld>
            <a:endParaRPr lang="en-US"/>
          </a:p>
        </p:txBody>
      </p:sp>
      <p:sp>
        <p:nvSpPr>
          <p:cNvPr id="5" name="Footer Placeholder 4">
            <a:extLst>
              <a:ext uri="{FF2B5EF4-FFF2-40B4-BE49-F238E27FC236}">
                <a16:creationId xmlns:a16="http://schemas.microsoft.com/office/drawing/2014/main" id="{5344DAA0-3F56-7B15-2000-87BD702F77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24F19F5-B7FE-B06B-B479-52A462E19FFD}"/>
              </a:ext>
            </a:extLst>
          </p:cNvPr>
          <p:cNvSpPr>
            <a:spLocks noGrp="1"/>
          </p:cNvSpPr>
          <p:nvPr>
            <p:ph type="sldNum" sz="quarter" idx="12"/>
          </p:nvPr>
        </p:nvSpPr>
        <p:spPr/>
        <p:txBody>
          <a:bodyPr/>
          <a:lstStyle>
            <a:lvl1pPr>
              <a:defRPr/>
            </a:lvl1pPr>
          </a:lstStyle>
          <a:p>
            <a:pPr>
              <a:defRPr/>
            </a:pPr>
            <a:fld id="{21488A4F-456C-CA45-88C5-72142581C8EA}" type="slidenum">
              <a:rPr lang="en-US"/>
              <a:pPr>
                <a:defRPr/>
              </a:pPr>
              <a:t>‹#›</a:t>
            </a:fld>
            <a:endParaRPr lang="en-US"/>
          </a:p>
        </p:txBody>
      </p:sp>
    </p:spTree>
    <p:extLst>
      <p:ext uri="{BB962C8B-B14F-4D97-AF65-F5344CB8AC3E}">
        <p14:creationId xmlns:p14="http://schemas.microsoft.com/office/powerpoint/2010/main" val="3495129154"/>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D4304-CAAD-1FA4-74AD-B7475E5510F2}"/>
              </a:ext>
            </a:extLst>
          </p:cNvPr>
          <p:cNvSpPr>
            <a:spLocks noGrp="1"/>
          </p:cNvSpPr>
          <p:nvPr>
            <p:ph type="dt" sz="half" idx="10"/>
          </p:nvPr>
        </p:nvSpPr>
        <p:spPr/>
        <p:txBody>
          <a:bodyPr/>
          <a:lstStyle>
            <a:lvl1pPr>
              <a:defRPr/>
            </a:lvl1pPr>
          </a:lstStyle>
          <a:p>
            <a:pPr>
              <a:defRPr/>
            </a:pPr>
            <a:fld id="{A87EE2DD-4950-5943-894F-50034E75CB0C}" type="datetimeFigureOut">
              <a:rPr lang="en-US"/>
              <a:pPr>
                <a:defRPr/>
              </a:pPr>
              <a:t>3/17/2026</a:t>
            </a:fld>
            <a:endParaRPr lang="en-US"/>
          </a:p>
        </p:txBody>
      </p:sp>
      <p:sp>
        <p:nvSpPr>
          <p:cNvPr id="5" name="Footer Placeholder 4">
            <a:extLst>
              <a:ext uri="{FF2B5EF4-FFF2-40B4-BE49-F238E27FC236}">
                <a16:creationId xmlns:a16="http://schemas.microsoft.com/office/drawing/2014/main" id="{C33A39B4-E156-DF7D-8DDF-7640B1DDB43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C271435-231F-8CE7-841F-438D2A67B46B}"/>
              </a:ext>
            </a:extLst>
          </p:cNvPr>
          <p:cNvSpPr>
            <a:spLocks noGrp="1"/>
          </p:cNvSpPr>
          <p:nvPr>
            <p:ph type="sldNum" sz="quarter" idx="12"/>
          </p:nvPr>
        </p:nvSpPr>
        <p:spPr/>
        <p:txBody>
          <a:bodyPr/>
          <a:lstStyle>
            <a:lvl1pPr>
              <a:defRPr/>
            </a:lvl1pPr>
          </a:lstStyle>
          <a:p>
            <a:pPr>
              <a:defRPr/>
            </a:pPr>
            <a:fld id="{61DAF363-9274-A947-ACEE-A082D9C80982}" type="slidenum">
              <a:rPr lang="en-US"/>
              <a:pPr>
                <a:defRPr/>
              </a:pPr>
              <a:t>‹#›</a:t>
            </a:fld>
            <a:endParaRPr lang="en-US"/>
          </a:p>
        </p:txBody>
      </p:sp>
    </p:spTree>
    <p:extLst>
      <p:ext uri="{BB962C8B-B14F-4D97-AF65-F5344CB8AC3E}">
        <p14:creationId xmlns:p14="http://schemas.microsoft.com/office/powerpoint/2010/main" val="4237135534"/>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a:solidFill>
                  <a:schemeClr val="bg1">
                    <a:lumMod val="65000"/>
                  </a:schemeClr>
                </a:solidFill>
                <a:latin typeface="Arial" charset="0"/>
                <a:ea typeface="Arial" charset="0"/>
                <a:cs typeface="Arial" charset="0"/>
              </a:rPr>
              <a:t>FOOTER</a:t>
            </a:r>
            <a:endParaRPr lang="en-US" sz="60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358517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aseline="0">
                <a:solidFill>
                  <a:schemeClr val="bg1"/>
                </a:solidFill>
              </a:defRPr>
            </a:lvl1pPr>
          </a:lstStyle>
          <a:p>
            <a:r>
              <a:rPr lang="en-US"/>
              <a:t>INSERT TITLE OF PRESENTATION HERE</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Name</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17565"/>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Title</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46682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a:t>Date</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a:solidFill>
                  <a:schemeClr val="bg1">
                    <a:lumMod val="65000"/>
                  </a:schemeClr>
                </a:solidFill>
                <a:latin typeface="Arial" charset="0"/>
                <a:ea typeface="Arial" charset="0"/>
                <a:cs typeface="Arial" charset="0"/>
              </a:rPr>
              <a:t>FOOTER</a:t>
            </a:r>
            <a:endParaRPr lang="en-US" sz="60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10" name="Picture 9" descr="A picture containing light, drawing&#10;&#10;Description automatically generated">
            <a:extLst>
              <a:ext uri="{FF2B5EF4-FFF2-40B4-BE49-F238E27FC236}">
                <a16:creationId xmlns:a16="http://schemas.microsoft.com/office/drawing/2014/main" id="{06B9A911-4C44-D04B-A6AC-48BEB9E92860}"/>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2" name="Picture 11">
            <a:extLst>
              <a:ext uri="{FF2B5EF4-FFF2-40B4-BE49-F238E27FC236}">
                <a16:creationId xmlns:a16="http://schemas.microsoft.com/office/drawing/2014/main" id="{05EC4291-2ABB-9942-8524-4850217E535F}"/>
              </a:ext>
            </a:extLst>
          </p:cNvPr>
          <p:cNvPicPr>
            <a:picLocks noChangeAspect="1"/>
          </p:cNvPicPr>
          <p:nvPr userDrawn="1"/>
        </p:nvPicPr>
        <p:blipFill>
          <a:blip>
            <a:extLst>
              <a:ext uri="{96DAC541-7B7A-43D3-8B79-37D633B846F1}">
                <asvg:svgBlip xmlns:asvg="http://schemas.microsoft.com/office/drawing/2016/SVG/main" r:embed="rId4"/>
              </a:ext>
            </a:extLst>
          </a:blip>
          <a:srcRect t="401" b="401"/>
          <a:stretch/>
        </p:blipFill>
        <p:spPr>
          <a:xfrm>
            <a:off x="5667697" y="5781991"/>
            <a:ext cx="821437" cy="706204"/>
          </a:xfrm>
          <a:prstGeom prst="rect">
            <a:avLst/>
          </a:prstGeom>
        </p:spPr>
      </p:pic>
    </p:spTree>
    <p:extLst>
      <p:ext uri="{BB962C8B-B14F-4D97-AF65-F5344CB8AC3E}">
        <p14:creationId xmlns:p14="http://schemas.microsoft.com/office/powerpoint/2010/main" val="373180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 Vertic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CAPS</a:t>
            </a:r>
          </a:p>
        </p:txBody>
      </p:sp>
      <p:pic>
        <p:nvPicPr>
          <p:cNvPr id="3" name="Picture 2" descr="Logo&#10;&#10;Description automatically generated">
            <a:extLst>
              <a:ext uri="{FF2B5EF4-FFF2-40B4-BE49-F238E27FC236}">
                <a16:creationId xmlns:a16="http://schemas.microsoft.com/office/drawing/2014/main" id="{045685C6-F867-AEEE-995E-CF415D3BF345}"/>
              </a:ext>
            </a:extLst>
          </p:cNvPr>
          <p:cNvPicPr>
            <a:picLocks noChangeAspect="1"/>
          </p:cNvPicPr>
          <p:nvPr userDrawn="1"/>
        </p:nvPicPr>
        <p:blipFill>
          <a:blip r:embed="rId3"/>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291046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 Horizont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04020BCF-D8A9-4821-8C19-5471D706D883}"/>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203529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Orange)">
    <p:spTree>
      <p:nvGrpSpPr>
        <p:cNvPr id="1" name=""/>
        <p:cNvGrpSpPr/>
        <p:nvPr/>
      </p:nvGrpSpPr>
      <p:grpSpPr>
        <a:xfrm>
          <a:off x="0" y="0"/>
          <a:ext cx="0" cy="0"/>
          <a:chOff x="0" y="0"/>
          <a:chExt cx="0" cy="0"/>
        </a:xfrm>
      </p:grpSpPr>
      <p:pic>
        <p:nvPicPr>
          <p:cNvPr id="14" name="Picture 13" descr="A picture containing dark, light, night sky&#10;&#10;Description automatically generated">
            <a:extLst>
              <a:ext uri="{FF2B5EF4-FFF2-40B4-BE49-F238E27FC236}">
                <a16:creationId xmlns:a16="http://schemas.microsoft.com/office/drawing/2014/main" id="{72B09A68-5798-4340-9B8F-CC807289C73B}"/>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2" name="Title 1">
            <a:extLst>
              <a:ext uri="{FF2B5EF4-FFF2-40B4-BE49-F238E27FC236}">
                <a16:creationId xmlns:a16="http://schemas.microsoft.com/office/drawing/2014/main" id="{AFADBBA8-BB2C-68E0-4966-C28408E7609F}"/>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accent2"/>
                </a:solidFill>
              </a:defRPr>
            </a:lvl1pPr>
          </a:lstStyle>
          <a:p>
            <a:r>
              <a:rPr lang="en-US"/>
              <a:t>DIVIDER — AVENIR NEXT LT PRO DEMI, 36 PT, Orange, caps</a:t>
            </a:r>
          </a:p>
        </p:txBody>
      </p:sp>
      <p:sp>
        <p:nvSpPr>
          <p:cNvPr id="4" name="Subtitle 2">
            <a:extLst>
              <a:ext uri="{FF2B5EF4-FFF2-40B4-BE49-F238E27FC236}">
                <a16:creationId xmlns:a16="http://schemas.microsoft.com/office/drawing/2014/main" id="{FB62AF44-2539-9ABA-5B94-BE413316B679}"/>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bg1"/>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B352F245-2667-1F1A-FA45-A163EF1FE7E6}"/>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211302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_Image + Horizont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158268"/>
            <a:ext cx="6013188" cy="2387600"/>
          </a:xfrm>
        </p:spPr>
        <p:txBody>
          <a:bodyPr anchor="b">
            <a:noAutofit/>
          </a:bodyPr>
          <a:lstStyle>
            <a:lvl1pPr algn="l">
              <a:defRPr sz="3600">
                <a:solidFill>
                  <a:schemeClr val="bg1"/>
                </a:solidFill>
              </a:defRPr>
            </a:lvl1pPr>
          </a:lstStyle>
          <a:p>
            <a:r>
              <a:rPr lang="en-US"/>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703214"/>
            <a:ext cx="6013188"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all CAPS</a:t>
            </a:r>
          </a:p>
        </p:txBody>
      </p:sp>
      <p:sp>
        <p:nvSpPr>
          <p:cNvPr id="72" name="Picture Placeholder 71">
            <a:extLst>
              <a:ext uri="{FF2B5EF4-FFF2-40B4-BE49-F238E27FC236}">
                <a16:creationId xmlns:a16="http://schemas.microsoft.com/office/drawing/2014/main" id="{AF88045B-87F0-0C87-2BCB-D7C92CB67D12}"/>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3" name="Picture 2" descr="Logo&#10;&#10;Description automatically generated">
            <a:extLst>
              <a:ext uri="{FF2B5EF4-FFF2-40B4-BE49-F238E27FC236}">
                <a16:creationId xmlns:a16="http://schemas.microsoft.com/office/drawing/2014/main" id="{4B1726D9-414A-E41E-057C-94AE4E484B79}"/>
              </a:ext>
            </a:extLst>
          </p:cNvPr>
          <p:cNvPicPr>
            <a:picLocks noChangeAspect="1"/>
          </p:cNvPicPr>
          <p:nvPr userDrawn="1"/>
        </p:nvPicPr>
        <p:blipFill>
          <a:blip r:embed="rId2"/>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103803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_Image + Vertic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391025"/>
            <a:ext cx="6013188" cy="2387600"/>
          </a:xfrm>
        </p:spPr>
        <p:txBody>
          <a:bodyPr anchor="b">
            <a:noAutofit/>
          </a:bodyPr>
          <a:lstStyle>
            <a:lvl1pPr algn="l">
              <a:defRPr sz="3600">
                <a:solidFill>
                  <a:srgbClr val="0B2341"/>
                </a:solidFill>
              </a:defRPr>
            </a:lvl1pPr>
          </a:lstStyle>
          <a:p>
            <a:r>
              <a:rPr lang="en-US"/>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935971"/>
            <a:ext cx="6013188" cy="827881"/>
          </a:xfrm>
        </p:spPr>
        <p:txBody>
          <a:bodyPr>
            <a:noAutofit/>
          </a:bodyPr>
          <a:lstStyle>
            <a:lvl1pPr marL="0" indent="0" algn="l">
              <a:buNone/>
              <a:defRPr lang="en-US" sz="1800" b="1" i="0" kern="1200" cap="all" spc="0" baseline="0" dirty="0">
                <a:solidFill>
                  <a:srgbClr val="E86100"/>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all CAPS</a:t>
            </a:r>
          </a:p>
        </p:txBody>
      </p:sp>
      <p:sp>
        <p:nvSpPr>
          <p:cNvPr id="3" name="Picture Placeholder 2">
            <a:extLst>
              <a:ext uri="{FF2B5EF4-FFF2-40B4-BE49-F238E27FC236}">
                <a16:creationId xmlns:a16="http://schemas.microsoft.com/office/drawing/2014/main" id="{76141FDD-EBCA-0F2D-C255-0C1B7FCB48EF}"/>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4" name="Picture 3" descr="Icon&#10;&#10;Description automatically generated">
            <a:extLst>
              <a:ext uri="{FF2B5EF4-FFF2-40B4-BE49-F238E27FC236}">
                <a16:creationId xmlns:a16="http://schemas.microsoft.com/office/drawing/2014/main" id="{4B815A73-A0E1-664B-E59D-DCFF50D36038}"/>
              </a:ext>
            </a:extLst>
          </p:cNvPr>
          <p:cNvPicPr>
            <a:picLocks noChangeAspect="1"/>
          </p:cNvPicPr>
          <p:nvPr userDrawn="1"/>
        </p:nvPicPr>
        <p:blipFill>
          <a:blip r:embed="rId2"/>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07283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ent With Icons (Oran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D05ADA-E156-0643-B183-FFE72FA07362}"/>
              </a:ext>
            </a:extLst>
          </p:cNvPr>
          <p:cNvSpPr>
            <a:spLocks noGrp="1"/>
          </p:cNvSpPr>
          <p:nvPr>
            <p:ph type="sldNum" sz="quarter" idx="12"/>
          </p:nvPr>
        </p:nvSpPr>
        <p:spPr>
          <a:xfrm>
            <a:off x="616649" y="6395203"/>
            <a:ext cx="407541" cy="365125"/>
          </a:xfrm>
          <a:prstGeom prst="rect">
            <a:avLst/>
          </a:prstGeom>
        </p:spPr>
        <p:txBody>
          <a:bodyPr/>
          <a:lstStyle>
            <a:lvl1pPr algn="r">
              <a:defRPr>
                <a:solidFill>
                  <a:srgbClr val="999999"/>
                </a:solidFill>
              </a:defRPr>
            </a:lvl1pPr>
          </a:lstStyle>
          <a:p>
            <a:fld id="{9564885F-477D-A14D-B2C1-5ECAF755F313}" type="slidenum">
              <a:rPr lang="en-US" smtClean="0"/>
              <a:pPr/>
              <a:t>‹#›</a:t>
            </a:fld>
            <a:endParaRPr lang="en-US"/>
          </a:p>
        </p:txBody>
      </p:sp>
      <p:sp>
        <p:nvSpPr>
          <p:cNvPr id="19" name="Oval 18">
            <a:extLst>
              <a:ext uri="{FF2B5EF4-FFF2-40B4-BE49-F238E27FC236}">
                <a16:creationId xmlns:a16="http://schemas.microsoft.com/office/drawing/2014/main" id="{669E0A95-0C53-4047-82CE-0598CA3A5F7B}"/>
              </a:ext>
            </a:extLst>
          </p:cNvPr>
          <p:cNvSpPr>
            <a:spLocks noChangeAspect="1"/>
          </p:cNvSpPr>
          <p:nvPr userDrawn="1"/>
        </p:nvSpPr>
        <p:spPr>
          <a:xfrm>
            <a:off x="1325939" y="40929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0" name="Oval 19">
            <a:extLst>
              <a:ext uri="{FF2B5EF4-FFF2-40B4-BE49-F238E27FC236}">
                <a16:creationId xmlns:a16="http://schemas.microsoft.com/office/drawing/2014/main" id="{9EA5C336-9855-E141-918F-0E89EE827690}"/>
              </a:ext>
            </a:extLst>
          </p:cNvPr>
          <p:cNvSpPr>
            <a:spLocks noChangeAspect="1"/>
          </p:cNvSpPr>
          <p:nvPr userDrawn="1"/>
        </p:nvSpPr>
        <p:spPr>
          <a:xfrm>
            <a:off x="1325939" y="160016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1" name="Oval 20">
            <a:extLst>
              <a:ext uri="{FF2B5EF4-FFF2-40B4-BE49-F238E27FC236}">
                <a16:creationId xmlns:a16="http://schemas.microsoft.com/office/drawing/2014/main" id="{29EA0B01-E266-E545-A750-4CBD0D03EDBD}"/>
              </a:ext>
            </a:extLst>
          </p:cNvPr>
          <p:cNvSpPr>
            <a:spLocks noChangeAspect="1"/>
          </p:cNvSpPr>
          <p:nvPr userDrawn="1"/>
        </p:nvSpPr>
        <p:spPr>
          <a:xfrm>
            <a:off x="1499660" y="1773881"/>
            <a:ext cx="1554480" cy="1554480"/>
          </a:xfrm>
          <a:prstGeom prst="ellipse">
            <a:avLst/>
          </a:prstGeom>
          <a:solidFill>
            <a:schemeClr val="accent3"/>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5A7B65ED-5F59-074C-B2D7-9F9B76C45DA3}"/>
              </a:ext>
            </a:extLst>
          </p:cNvPr>
          <p:cNvSpPr>
            <a:spLocks noChangeAspect="1"/>
          </p:cNvSpPr>
          <p:nvPr userDrawn="1"/>
        </p:nvSpPr>
        <p:spPr>
          <a:xfrm>
            <a:off x="1499660" y="4266645"/>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5" name="Picture Placeholder 7">
            <a:extLst>
              <a:ext uri="{FF2B5EF4-FFF2-40B4-BE49-F238E27FC236}">
                <a16:creationId xmlns:a16="http://schemas.microsoft.com/office/drawing/2014/main" id="{064CEFBA-6629-6046-B591-5AF03121D1DC}"/>
              </a:ext>
            </a:extLst>
          </p:cNvPr>
          <p:cNvSpPr>
            <a:spLocks noGrp="1"/>
          </p:cNvSpPr>
          <p:nvPr>
            <p:ph type="pic" sz="quarter" idx="20" hasCustomPrompt="1"/>
          </p:nvPr>
        </p:nvSpPr>
        <p:spPr>
          <a:xfrm>
            <a:off x="1499660" y="177388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26" name="Picture Placeholder 7">
            <a:extLst>
              <a:ext uri="{FF2B5EF4-FFF2-40B4-BE49-F238E27FC236}">
                <a16:creationId xmlns:a16="http://schemas.microsoft.com/office/drawing/2014/main" id="{267FBC05-7AF0-414F-977C-E66855B2438D}"/>
              </a:ext>
            </a:extLst>
          </p:cNvPr>
          <p:cNvSpPr>
            <a:spLocks noGrp="1"/>
          </p:cNvSpPr>
          <p:nvPr>
            <p:ph type="pic" sz="quarter" idx="21" hasCustomPrompt="1"/>
          </p:nvPr>
        </p:nvSpPr>
        <p:spPr>
          <a:xfrm>
            <a:off x="1499660" y="4266645"/>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28" name="Content Placeholder 2">
            <a:extLst>
              <a:ext uri="{FF2B5EF4-FFF2-40B4-BE49-F238E27FC236}">
                <a16:creationId xmlns:a16="http://schemas.microsoft.com/office/drawing/2014/main" id="{3386FF98-DC36-3D48-893F-D61A2FC191D1}"/>
              </a:ext>
            </a:extLst>
          </p:cNvPr>
          <p:cNvSpPr>
            <a:spLocks noGrp="1"/>
          </p:cNvSpPr>
          <p:nvPr>
            <p:ph idx="1" hasCustomPrompt="1"/>
          </p:nvPr>
        </p:nvSpPr>
        <p:spPr>
          <a:xfrm>
            <a:off x="3771900" y="1600159"/>
            <a:ext cx="8077200" cy="1901923"/>
          </a:xfrm>
        </p:spPr>
        <p:txBody>
          <a:bodyPr anchor="ctr">
            <a:noAutofit/>
          </a:bodyPr>
          <a:lstStyle>
            <a:lvl1pPr marL="228600" indent="-228600">
              <a:spcAft>
                <a:spcPts val="600"/>
              </a:spcAft>
              <a:buClr>
                <a:srgbClr val="E86100"/>
              </a:buClr>
              <a:buFont typeface="Wingdings" pitchFamily="2" charset="2"/>
              <a:buChar char="§"/>
              <a:tabLst/>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a:t>To insert an image</a:t>
            </a:r>
          </a:p>
          <a:p>
            <a:pPr lvl="1">
              <a:spcAft>
                <a:spcPts val="200"/>
              </a:spcAft>
            </a:pPr>
            <a:r>
              <a:rPr lang="en-US"/>
              <a:t>Click the center of the placeholder</a:t>
            </a:r>
          </a:p>
          <a:p>
            <a:pPr lvl="1">
              <a:spcAft>
                <a:spcPts val="200"/>
              </a:spcAft>
            </a:pPr>
            <a:r>
              <a:rPr lang="en-US"/>
              <a:t>From your computer’s file options that appear, select the image you want </a:t>
            </a:r>
          </a:p>
          <a:p>
            <a:pPr lvl="1">
              <a:spcAft>
                <a:spcPts val="200"/>
              </a:spcAft>
            </a:pPr>
            <a:r>
              <a:rPr lang="en-US"/>
              <a:t>Click Insert </a:t>
            </a:r>
          </a:p>
        </p:txBody>
      </p:sp>
      <p:sp>
        <p:nvSpPr>
          <p:cNvPr id="31" name="Content Placeholder 2">
            <a:extLst>
              <a:ext uri="{FF2B5EF4-FFF2-40B4-BE49-F238E27FC236}">
                <a16:creationId xmlns:a16="http://schemas.microsoft.com/office/drawing/2014/main" id="{25656F1B-7A31-2049-8171-C1264E2E1F1F}"/>
              </a:ext>
            </a:extLst>
          </p:cNvPr>
          <p:cNvSpPr>
            <a:spLocks noGrp="1"/>
          </p:cNvSpPr>
          <p:nvPr>
            <p:ph idx="22" hasCustomPrompt="1"/>
          </p:nvPr>
        </p:nvSpPr>
        <p:spPr>
          <a:xfrm>
            <a:off x="3771900" y="4092923"/>
            <a:ext cx="8077200" cy="1901923"/>
          </a:xfrm>
        </p:spPr>
        <p:txBody>
          <a:bodyPr anchor="ctr">
            <a:noAutofit/>
          </a:bodyPr>
          <a:lstStyle>
            <a:lvl1pPr>
              <a:spcAft>
                <a:spcPts val="600"/>
              </a:spcAft>
              <a:buClr>
                <a:srgbClr val="E86100"/>
              </a:buClr>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a:t>To insert an image</a:t>
            </a:r>
          </a:p>
          <a:p>
            <a:pPr lvl="1">
              <a:spcAft>
                <a:spcPts val="200"/>
              </a:spcAft>
            </a:pPr>
            <a:r>
              <a:rPr lang="en-US"/>
              <a:t>Click the center of the placeholder</a:t>
            </a:r>
          </a:p>
          <a:p>
            <a:pPr lvl="1">
              <a:spcAft>
                <a:spcPts val="200"/>
              </a:spcAft>
            </a:pPr>
            <a:r>
              <a:rPr lang="en-US"/>
              <a:t>From your computer’s file options that appear, select the image you want </a:t>
            </a:r>
          </a:p>
          <a:p>
            <a:pPr lvl="1">
              <a:spcAft>
                <a:spcPts val="200"/>
              </a:spcAft>
            </a:pPr>
            <a:r>
              <a:rPr lang="en-US"/>
              <a:t>Click Insert </a:t>
            </a:r>
          </a:p>
        </p:txBody>
      </p:sp>
      <p:cxnSp>
        <p:nvCxnSpPr>
          <p:cNvPr id="32" name="Straight Connector 31">
            <a:extLst>
              <a:ext uri="{FF2B5EF4-FFF2-40B4-BE49-F238E27FC236}">
                <a16:creationId xmlns:a16="http://schemas.microsoft.com/office/drawing/2014/main" id="{3EF769BB-C4DC-104B-B5D4-C82338900C6B}"/>
              </a:ext>
            </a:extLst>
          </p:cNvPr>
          <p:cNvCxnSpPr>
            <a:cxnSpLocks/>
          </p:cNvCxnSpPr>
          <p:nvPr userDrawn="1"/>
        </p:nvCxnSpPr>
        <p:spPr>
          <a:xfrm flipV="1">
            <a:off x="3481796" y="1600160"/>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470F226-232D-084B-9073-6353ACE15E65}"/>
              </a:ext>
            </a:extLst>
          </p:cNvPr>
          <p:cNvCxnSpPr>
            <a:cxnSpLocks/>
          </p:cNvCxnSpPr>
          <p:nvPr userDrawn="1"/>
        </p:nvCxnSpPr>
        <p:spPr>
          <a:xfrm flipV="1">
            <a:off x="3481796" y="4092923"/>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1A1A6BB-4B01-264F-9B2F-7150B4AF3CBE}"/>
              </a:ext>
            </a:extLst>
          </p:cNvPr>
          <p:cNvCxnSpPr>
            <a:cxnSpLocks/>
            <a:stCxn id="20" idx="6"/>
          </p:cNvCxnSpPr>
          <p:nvPr userDrawn="1"/>
        </p:nvCxnSpPr>
        <p:spPr>
          <a:xfrm>
            <a:off x="3227862" y="2551122"/>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E71469-9F27-A94E-9820-2F21B780DD54}"/>
              </a:ext>
            </a:extLst>
          </p:cNvPr>
          <p:cNvCxnSpPr>
            <a:cxnSpLocks/>
          </p:cNvCxnSpPr>
          <p:nvPr userDrawn="1"/>
        </p:nvCxnSpPr>
        <p:spPr>
          <a:xfrm>
            <a:off x="3227862" y="5043884"/>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A828ABE-A104-1B47-BB4A-7979D868BD4A}"/>
              </a:ext>
            </a:extLst>
          </p:cNvPr>
          <p:cNvSpPr/>
          <p:nvPr userDrawn="1"/>
        </p:nvSpPr>
        <p:spPr>
          <a:xfrm>
            <a:off x="0" y="0"/>
            <a:ext cx="342900" cy="6858000"/>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9" name="Footer Placeholder 6">
            <a:extLst>
              <a:ext uri="{FF2B5EF4-FFF2-40B4-BE49-F238E27FC236}">
                <a16:creationId xmlns:a16="http://schemas.microsoft.com/office/drawing/2014/main" id="{A0CF961C-97BB-8F44-A598-7A4400817869}"/>
              </a:ext>
            </a:extLst>
          </p:cNvPr>
          <p:cNvSpPr>
            <a:spLocks noGrp="1"/>
          </p:cNvSpPr>
          <p:nvPr>
            <p:ph type="ftr" sz="quarter" idx="13"/>
          </p:nvPr>
        </p:nvSpPr>
        <p:spPr>
          <a:xfrm>
            <a:off x="1118203" y="6395203"/>
            <a:ext cx="6743700" cy="365125"/>
          </a:xfrm>
          <a:prstGeom prst="rect">
            <a:avLst/>
          </a:prstGeom>
        </p:spPr>
        <p:txBody>
          <a:bodyPr/>
          <a:lstStyle>
            <a:lvl1pPr>
              <a:defRPr>
                <a:solidFill>
                  <a:srgbClr val="999999"/>
                </a:solidFill>
              </a:defRPr>
            </a:lvl1pPr>
          </a:lstStyle>
          <a:p>
            <a:endParaRPr lang="en-US"/>
          </a:p>
        </p:txBody>
      </p:sp>
      <p:sp>
        <p:nvSpPr>
          <p:cNvPr id="2" name="Title 1">
            <a:extLst>
              <a:ext uri="{FF2B5EF4-FFF2-40B4-BE49-F238E27FC236}">
                <a16:creationId xmlns:a16="http://schemas.microsoft.com/office/drawing/2014/main" id="{B7C2D28E-8834-9183-4BA7-30DAC0A0EAB3}"/>
              </a:ext>
            </a:extLst>
          </p:cNvPr>
          <p:cNvSpPr>
            <a:spLocks noGrp="1"/>
          </p:cNvSpPr>
          <p:nvPr>
            <p:ph type="title" hasCustomPrompt="1"/>
          </p:nvPr>
        </p:nvSpPr>
        <p:spPr/>
        <p:txBody>
          <a:bodyPr/>
          <a:lstStyle>
            <a:lvl1pPr>
              <a:defRPr>
                <a:solidFill>
                  <a:schemeClr val="bg1"/>
                </a:solidFill>
              </a:defRPr>
            </a:lvl1pPr>
          </a:lstStyle>
          <a:p>
            <a:r>
              <a:rPr lang="en-US"/>
              <a:t>TITLE — avenir NEXT LT PRO, DEMI, 28 PT, DARK BLUE, caps</a:t>
            </a:r>
          </a:p>
        </p:txBody>
      </p:sp>
    </p:spTree>
    <p:extLst>
      <p:ext uri="{BB962C8B-B14F-4D97-AF65-F5344CB8AC3E}">
        <p14:creationId xmlns:p14="http://schemas.microsoft.com/office/powerpoint/2010/main" val="365174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2376">
          <p15:clr>
            <a:srgbClr val="FBAE40"/>
          </p15:clr>
        </p15:guide>
        <p15:guide id="3" pos="7464">
          <p15:clr>
            <a:srgbClr val="FBAE40"/>
          </p15:clr>
        </p15:guide>
        <p15:guide id="4" orient="horz" pos="1008">
          <p15:clr>
            <a:srgbClr val="FBAE40"/>
          </p15:clr>
        </p15:guide>
        <p15:guide id="5" orient="horz" pos="2208">
          <p15:clr>
            <a:srgbClr val="FBAE40"/>
          </p15:clr>
        </p15:guide>
        <p15:guide id="6" orient="horz" pos="2568">
          <p15:clr>
            <a:srgbClr val="FBAE40"/>
          </p15:clr>
        </p15:guide>
        <p15:guide id="7" orient="horz" pos="4176">
          <p15:clr>
            <a:srgbClr val="FBAE40"/>
          </p15:clr>
        </p15:guide>
        <p15:guide id="8" pos="4056">
          <p15:clr>
            <a:srgbClr val="FBAE40"/>
          </p15:clr>
        </p15:guide>
        <p15:guide id="9" pos="3912">
          <p15:clr>
            <a:srgbClr val="FBAE40"/>
          </p15:clr>
        </p15:guide>
        <p15:guide id="10" pos="216">
          <p15:clr>
            <a:srgbClr val="FBAE40"/>
          </p15:clr>
        </p15:guide>
        <p15:guide id="11" orient="horz" pos="379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35907B-E90C-93C1-FFFE-F883C61D2764}"/>
              </a:ext>
            </a:extLst>
          </p:cNvPr>
          <p:cNvSpPr>
            <a:spLocks noGrp="1"/>
          </p:cNvSpPr>
          <p:nvPr>
            <p:ph type="dt" sz="half" idx="10"/>
          </p:nvPr>
        </p:nvSpPr>
        <p:spPr/>
        <p:txBody>
          <a:bodyPr/>
          <a:lstStyle>
            <a:lvl1pPr>
              <a:defRPr/>
            </a:lvl1pPr>
          </a:lstStyle>
          <a:p>
            <a:pPr>
              <a:defRPr/>
            </a:pPr>
            <a:fld id="{33638990-DD77-EE4C-8100-8F917927F055}" type="datetimeFigureOut">
              <a:rPr lang="en-US"/>
              <a:pPr>
                <a:defRPr/>
              </a:pPr>
              <a:t>3/17/2026</a:t>
            </a:fld>
            <a:endParaRPr lang="en-US"/>
          </a:p>
        </p:txBody>
      </p:sp>
      <p:sp>
        <p:nvSpPr>
          <p:cNvPr id="5" name="Footer Placeholder 4">
            <a:extLst>
              <a:ext uri="{FF2B5EF4-FFF2-40B4-BE49-F238E27FC236}">
                <a16:creationId xmlns:a16="http://schemas.microsoft.com/office/drawing/2014/main" id="{0E8DA539-A9D5-5599-522F-9DB675B61B0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58CFDB-7766-6E90-FEDA-4252CA1E6D6E}"/>
              </a:ext>
            </a:extLst>
          </p:cNvPr>
          <p:cNvSpPr>
            <a:spLocks noGrp="1"/>
          </p:cNvSpPr>
          <p:nvPr>
            <p:ph type="sldNum" sz="quarter" idx="12"/>
          </p:nvPr>
        </p:nvSpPr>
        <p:spPr/>
        <p:txBody>
          <a:bodyPr/>
          <a:lstStyle>
            <a:lvl1pPr>
              <a:defRPr/>
            </a:lvl1pPr>
          </a:lstStyle>
          <a:p>
            <a:pPr>
              <a:defRPr/>
            </a:pPr>
            <a:fld id="{1256A6D5-2B54-814D-97D2-1AFEC0AA62F8}" type="slidenum">
              <a:rPr lang="en-US"/>
              <a:pPr>
                <a:defRPr/>
              </a:pPr>
              <a:t>‹#›</a:t>
            </a:fld>
            <a:endParaRPr lang="en-US"/>
          </a:p>
        </p:txBody>
      </p:sp>
    </p:spTree>
    <p:extLst>
      <p:ext uri="{BB962C8B-B14F-4D97-AF65-F5344CB8AC3E}">
        <p14:creationId xmlns:p14="http://schemas.microsoft.com/office/powerpoint/2010/main" val="2311761896"/>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a:t>First level - white square bullets, Avenir Next LT Pro, Regular, 18 </a:t>
            </a:r>
            <a:r>
              <a:rPr lang="en-US" err="1"/>
              <a:t>pt</a:t>
            </a:r>
            <a:r>
              <a:rPr lang="en-US"/>
              <a:t>, white font, sentence case</a:t>
            </a:r>
          </a:p>
          <a:p>
            <a:r>
              <a:rPr lang="en-US"/>
              <a:t>Sentence case is capitalizing only the first letter of the first word and any proper nouns and names/titles.</a:t>
            </a:r>
          </a:p>
          <a:p>
            <a:pPr lvl="1"/>
            <a:r>
              <a:rPr lang="en-US"/>
              <a:t>Second level – white dashes, Avenir Next LT Pro, Regular, 16 </a:t>
            </a:r>
            <a:r>
              <a:rPr lang="en-US" err="1"/>
              <a:t>pt</a:t>
            </a:r>
            <a:r>
              <a:rPr lang="en-US"/>
              <a:t>, white font, sentence case</a:t>
            </a:r>
          </a:p>
          <a:p>
            <a:pPr lvl="2"/>
            <a:r>
              <a:rPr lang="en-US"/>
              <a:t>Third level – white circle bullets, Avenir Next LT Pro, Regular, 14 </a:t>
            </a:r>
            <a:r>
              <a:rPr lang="en-US" err="1"/>
              <a:t>pt</a:t>
            </a:r>
            <a:r>
              <a:rPr lang="en-US"/>
              <a:t>, white font, sentence case</a:t>
            </a:r>
          </a:p>
          <a:p>
            <a:r>
              <a:rPr lang="en-US"/>
              <a:t>If the title or text placeholders need alignment, go to the Home tab, click Reset in the Slides toolbar. </a:t>
            </a:r>
          </a:p>
          <a:p>
            <a:r>
              <a:rPr lang="en-US"/>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a:p>
        </p:txBody>
      </p:sp>
      <p:sp>
        <p:nvSpPr>
          <p:cNvPr id="7" name="Footer Placeholder 6">
            <a:extLst>
              <a:ext uri="{FF2B5EF4-FFF2-40B4-BE49-F238E27FC236}">
                <a16:creationId xmlns:a16="http://schemas.microsoft.com/office/drawing/2014/main" id="{FBB873B5-21A9-D842-BD7F-6D15957C257F}"/>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a:p>
        </p:txBody>
      </p:sp>
      <p:sp>
        <p:nvSpPr>
          <p:cNvPr id="6" name="Title 5">
            <a:extLst>
              <a:ext uri="{FF2B5EF4-FFF2-40B4-BE49-F238E27FC236}">
                <a16:creationId xmlns:a16="http://schemas.microsoft.com/office/drawing/2014/main" id="{CF9ED658-7518-FA9A-4030-FCD0D646E0B3}"/>
              </a:ext>
            </a:extLst>
          </p:cNvPr>
          <p:cNvSpPr>
            <a:spLocks noGrp="1"/>
          </p:cNvSpPr>
          <p:nvPr>
            <p:ph type="title" hasCustomPrompt="1"/>
          </p:nvPr>
        </p:nvSpPr>
        <p:spPr/>
        <p:txBody>
          <a:bodyPr/>
          <a:lstStyle>
            <a:lvl1pPr>
              <a:defRPr>
                <a:solidFill>
                  <a:srgbClr val="FFFFFF"/>
                </a:solidFill>
              </a:defRPr>
            </a:lvl1pPr>
          </a:lstStyle>
          <a:p>
            <a:r>
              <a:rPr lang="en-US"/>
              <a:t>TITLE — avenir NEXT LT PRO, DEMI, 28 PT, white, caps</a:t>
            </a:r>
          </a:p>
        </p:txBody>
      </p:sp>
    </p:spTree>
    <p:extLst>
      <p:ext uri="{BB962C8B-B14F-4D97-AF65-F5344CB8AC3E}">
        <p14:creationId xmlns:p14="http://schemas.microsoft.com/office/powerpoint/2010/main" val="100661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7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a:p>
        </p:txBody>
      </p:sp>
      <p:sp>
        <p:nvSpPr>
          <p:cNvPr id="14" name="Footer Placeholder 6">
            <a:extLst>
              <a:ext uri="{FF2B5EF4-FFF2-40B4-BE49-F238E27FC236}">
                <a16:creationId xmlns:a16="http://schemas.microsoft.com/office/drawing/2014/main" id="{BEA7F822-B616-3D4B-820A-AAC364B9D982}"/>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a:p>
        </p:txBody>
      </p:sp>
      <p:sp>
        <p:nvSpPr>
          <p:cNvPr id="2" name="Title 1">
            <a:extLst>
              <a:ext uri="{FF2B5EF4-FFF2-40B4-BE49-F238E27FC236}">
                <a16:creationId xmlns:a16="http://schemas.microsoft.com/office/drawing/2014/main" id="{D1F1C435-283E-EC56-5C84-218C941F74B2}"/>
              </a:ext>
            </a:extLst>
          </p:cNvPr>
          <p:cNvSpPr>
            <a:spLocks noGrp="1"/>
          </p:cNvSpPr>
          <p:nvPr>
            <p:ph type="title" hasCustomPrompt="1"/>
          </p:nvPr>
        </p:nvSpPr>
        <p:spPr/>
        <p:txBody>
          <a:bodyPr/>
          <a:lstStyle>
            <a:lvl1pPr>
              <a:defRPr>
                <a:solidFill>
                  <a:schemeClr val="bg1"/>
                </a:solidFill>
              </a:defRPr>
            </a:lvl1pPr>
          </a:lstStyle>
          <a:p>
            <a:r>
              <a:rPr lang="en-US"/>
              <a:t>TITLE — avenir NEXT LT PRO, DEMI, 28 PT, DARK BLUE, caps</a:t>
            </a:r>
          </a:p>
        </p:txBody>
      </p:sp>
      <p:sp>
        <p:nvSpPr>
          <p:cNvPr id="3" name="Content Placeholder 2">
            <a:extLst>
              <a:ext uri="{FF2B5EF4-FFF2-40B4-BE49-F238E27FC236}">
                <a16:creationId xmlns:a16="http://schemas.microsoft.com/office/drawing/2014/main" id="{8111E8F7-C390-9F2F-8159-70E5095B4FE4}"/>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chemeClr val="bg1"/>
              </a:buClr>
              <a:buFont typeface="Wingdings" pitchFamily="2" charset="2"/>
              <a:buChar char="§"/>
              <a:tabLst/>
              <a:defRPr sz="1800">
                <a:solidFill>
                  <a:schemeClr val="bg1"/>
                </a:solidFill>
              </a:defRPr>
            </a:lvl1pPr>
            <a:lvl2pPr marL="685800" indent="-228600">
              <a:spcAft>
                <a:spcPts val="1200"/>
              </a:spcAft>
              <a:buClr>
                <a:schemeClr val="bg1"/>
              </a:buClr>
              <a:buFont typeface="System Font Regular"/>
              <a:buChar char="–"/>
              <a:defRPr sz="1600">
                <a:solidFill>
                  <a:schemeClr val="bg1"/>
                </a:solidFill>
              </a:defRPr>
            </a:lvl2pPr>
            <a:lvl3pPr>
              <a:spcAft>
                <a:spcPts val="1200"/>
              </a:spcAft>
              <a:buClrTx/>
              <a:defRPr sz="1400">
                <a:solidFill>
                  <a:schemeClr val="bg1"/>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chemeClr val="bg1"/>
                </a:solidFill>
              </a:defRPr>
            </a:lvl5pPr>
          </a:lstStyle>
          <a:p>
            <a:r>
              <a:rPr lang="en-US"/>
              <a:t>First level - white square bullets, Avenir Next LT Pro, Regular, 18 </a:t>
            </a:r>
            <a:r>
              <a:rPr lang="en-US" err="1"/>
              <a:t>pt</a:t>
            </a:r>
            <a:r>
              <a:rPr lang="en-US"/>
              <a:t>, dark blue font, sentence case</a:t>
            </a:r>
          </a:p>
          <a:p>
            <a:r>
              <a:rPr lang="en-US"/>
              <a:t>Sentence case is capitalizing only the first letter of the first word and any proper nouns and names/titles.</a:t>
            </a:r>
          </a:p>
          <a:p>
            <a:pPr lvl="1"/>
            <a:r>
              <a:rPr lang="en-US"/>
              <a:t>Second level – white dashes, Avenir Next LT Pro, Regular, 16 </a:t>
            </a:r>
            <a:r>
              <a:rPr lang="en-US" err="1"/>
              <a:t>pt</a:t>
            </a:r>
            <a:r>
              <a:rPr lang="en-US"/>
              <a:t>, white font, sentence case</a:t>
            </a:r>
          </a:p>
          <a:p>
            <a:pPr lvl="2"/>
            <a:r>
              <a:rPr lang="en-US"/>
              <a:t>Third level – white circle bullets, Avenir Next LT Pro, Regular, 14 </a:t>
            </a:r>
            <a:r>
              <a:rPr lang="en-US" err="1"/>
              <a:t>pt</a:t>
            </a:r>
            <a:r>
              <a:rPr lang="en-US"/>
              <a:t>, white font, sentence case</a:t>
            </a:r>
          </a:p>
          <a:p>
            <a:r>
              <a:rPr lang="en-US"/>
              <a:t>If the title or text placeholders need alignment, go to the Home tab, click Reset in the Slides toolbar. </a:t>
            </a:r>
          </a:p>
          <a:p>
            <a:r>
              <a:rPr lang="en-US"/>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a:p>
        </p:txBody>
      </p:sp>
    </p:spTree>
    <p:extLst>
      <p:ext uri="{BB962C8B-B14F-4D97-AF65-F5344CB8AC3E}">
        <p14:creationId xmlns:p14="http://schemas.microsoft.com/office/powerpoint/2010/main" val="314532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0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Full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857999"/>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FFFFFF"/>
                </a:solidFill>
              </a:defRPr>
            </a:lvl1pPr>
          </a:lstStyle>
          <a:p>
            <a:fld id="{9564885F-477D-A14D-B2C1-5ECAF755F313}" type="slidenum">
              <a:rPr lang="en-LT" smtClean="0"/>
              <a:pPr/>
              <a:t>‹#›</a:t>
            </a:fld>
            <a:endParaRPr lang="en-LT" spc="400"/>
          </a:p>
        </p:txBody>
      </p:sp>
      <p:pic>
        <p:nvPicPr>
          <p:cNvPr id="6" name="Picture 5">
            <a:extLst>
              <a:ext uri="{FF2B5EF4-FFF2-40B4-BE49-F238E27FC236}">
                <a16:creationId xmlns:a16="http://schemas.microsoft.com/office/drawing/2014/main" id="{F65EE4A9-B904-344F-B48D-CC2525260B29}"/>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598" t="1813" b="-11538"/>
          <a:stretch/>
        </p:blipFill>
        <p:spPr>
          <a:xfrm>
            <a:off x="11236960" y="6197533"/>
            <a:ext cx="600461" cy="562795"/>
          </a:xfrm>
          <a:prstGeom prst="rect">
            <a:avLst/>
          </a:prstGeom>
        </p:spPr>
      </p:pic>
      <p:sp>
        <p:nvSpPr>
          <p:cNvPr id="11" name="Footer Placeholder 6">
            <a:extLst>
              <a:ext uri="{FF2B5EF4-FFF2-40B4-BE49-F238E27FC236}">
                <a16:creationId xmlns:a16="http://schemas.microsoft.com/office/drawing/2014/main" id="{64D5BE1B-B83E-2449-B4A9-4CA84373DB0F}"/>
              </a:ext>
            </a:extLst>
          </p:cNvPr>
          <p:cNvSpPr>
            <a:spLocks noGrp="1"/>
          </p:cNvSpPr>
          <p:nvPr>
            <p:ph type="ftr" sz="quarter" idx="13"/>
          </p:nvPr>
        </p:nvSpPr>
        <p:spPr>
          <a:xfrm>
            <a:off x="661002" y="6395203"/>
            <a:ext cx="6743700" cy="365125"/>
          </a:xfrm>
          <a:prstGeom prst="rect">
            <a:avLst/>
          </a:prstGeom>
        </p:spPr>
        <p:txBody>
          <a:bodyPr/>
          <a:lstStyle>
            <a:lvl1pPr>
              <a:defRPr>
                <a:solidFill>
                  <a:srgbClr val="FFFFFF"/>
                </a:solidFill>
              </a:defRPr>
            </a:lvl1pPr>
          </a:lstStyle>
          <a:p>
            <a:endParaRPr lang="en-US"/>
          </a:p>
        </p:txBody>
      </p:sp>
      <p:sp>
        <p:nvSpPr>
          <p:cNvPr id="2" name="Title 1">
            <a:extLst>
              <a:ext uri="{FF2B5EF4-FFF2-40B4-BE49-F238E27FC236}">
                <a16:creationId xmlns:a16="http://schemas.microsoft.com/office/drawing/2014/main" id="{866EA023-30A8-EAD6-6284-D4D578BCC0AF}"/>
              </a:ext>
            </a:extLst>
          </p:cNvPr>
          <p:cNvSpPr>
            <a:spLocks noGrp="1"/>
          </p:cNvSpPr>
          <p:nvPr>
            <p:ph type="title" hasCustomPrompt="1"/>
          </p:nvPr>
        </p:nvSpPr>
        <p:spPr/>
        <p:txBody>
          <a:bodyPr/>
          <a:lstStyle>
            <a:lvl1pPr>
              <a:defRPr>
                <a:solidFill>
                  <a:srgbClr val="FFFFFF"/>
                </a:solidFill>
              </a:defRPr>
            </a:lvl1pPr>
          </a:lstStyle>
          <a:p>
            <a:r>
              <a:rPr lang="en-US"/>
              <a:t>TITLE — avenir NEXT LT PRO, DEMI, 28 PT, white, caps</a:t>
            </a:r>
          </a:p>
        </p:txBody>
      </p:sp>
      <p:sp>
        <p:nvSpPr>
          <p:cNvPr id="3" name="Content Placeholder 2">
            <a:extLst>
              <a:ext uri="{FF2B5EF4-FFF2-40B4-BE49-F238E27FC236}">
                <a16:creationId xmlns:a16="http://schemas.microsoft.com/office/drawing/2014/main" id="{98B416E2-F9AB-E2B7-99B8-A367FB2A521C}"/>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a:t>First level - white square bullets, Avenir Next LT Pro, Regular, 18 </a:t>
            </a:r>
            <a:r>
              <a:rPr lang="en-US" err="1"/>
              <a:t>pt</a:t>
            </a:r>
            <a:r>
              <a:rPr lang="en-US"/>
              <a:t>, white font, sentence case</a:t>
            </a:r>
          </a:p>
          <a:p>
            <a:r>
              <a:rPr lang="en-US"/>
              <a:t>Sentence case is capitalizing only the first letter of the first word and any proper nouns and names/titles.</a:t>
            </a:r>
          </a:p>
          <a:p>
            <a:pPr lvl="1"/>
            <a:r>
              <a:rPr lang="en-US"/>
              <a:t>Second level – white dashes, Avenir Next LT Pro, Regular, 16 </a:t>
            </a:r>
            <a:r>
              <a:rPr lang="en-US" err="1"/>
              <a:t>pt</a:t>
            </a:r>
            <a:r>
              <a:rPr lang="en-US"/>
              <a:t>, white font, sentence case</a:t>
            </a:r>
          </a:p>
          <a:p>
            <a:pPr lvl="2"/>
            <a:r>
              <a:rPr lang="en-US"/>
              <a:t>Third level – white circle bullets, Avenir Next LT Pro, Regular, 14 </a:t>
            </a:r>
            <a:r>
              <a:rPr lang="en-US" err="1"/>
              <a:t>pt</a:t>
            </a:r>
            <a:r>
              <a:rPr lang="en-US"/>
              <a:t>, white font, sentence case</a:t>
            </a:r>
          </a:p>
          <a:p>
            <a:r>
              <a:rPr lang="en-US"/>
              <a:t>If the title or text placeholders need alignment, go to the Home tab, click Reset in the Slides toolbar. </a:t>
            </a:r>
          </a:p>
          <a:p>
            <a:r>
              <a:rPr lang="en-US"/>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a:p>
        </p:txBody>
      </p:sp>
    </p:spTree>
    <p:extLst>
      <p:ext uri="{BB962C8B-B14F-4D97-AF65-F5344CB8AC3E}">
        <p14:creationId xmlns:p14="http://schemas.microsoft.com/office/powerpoint/2010/main" val="89939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7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Chevron)">
    <p:spTree>
      <p:nvGrpSpPr>
        <p:cNvPr id="1" name=""/>
        <p:cNvGrpSpPr/>
        <p:nvPr/>
      </p:nvGrpSpPr>
      <p:grpSpPr>
        <a:xfrm>
          <a:off x="0" y="0"/>
          <a:ext cx="0" cy="0"/>
          <a:chOff x="0" y="0"/>
          <a:chExt cx="0" cy="0"/>
        </a:xfrm>
      </p:grpSpPr>
      <p:pic>
        <p:nvPicPr>
          <p:cNvPr id="7" name="Picture 6" descr="A picture containing building&#10;&#10;Description automatically generated">
            <a:extLst>
              <a:ext uri="{FF2B5EF4-FFF2-40B4-BE49-F238E27FC236}">
                <a16:creationId xmlns:a16="http://schemas.microsoft.com/office/drawing/2014/main" id="{571B09A9-C323-0F40-BD65-3E8EEDC89956}"/>
              </a:ext>
            </a:extLst>
          </p:cNvPr>
          <p:cNvPicPr>
            <a:picLocks noChangeAspect="1"/>
          </p:cNvPicPr>
          <p:nvPr userDrawn="1"/>
        </p:nvPicPr>
        <p:blipFill>
          <a:blip r:embed="rId2"/>
          <a:stretch>
            <a:fillRect/>
          </a:stretch>
        </p:blipFill>
        <p:spPr>
          <a:xfrm>
            <a:off x="-14087" y="0"/>
            <a:ext cx="12192000" cy="6858000"/>
          </a:xfrm>
          <a:prstGeom prst="rect">
            <a:avLst/>
          </a:prstGeom>
        </p:spPr>
      </p:pic>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3"/>
          <a:stretch>
            <a:fillRect/>
          </a:stretch>
        </p:blipFill>
        <p:spPr>
          <a:xfrm>
            <a:off x="10815870" y="5639233"/>
            <a:ext cx="1104467" cy="1104467"/>
          </a:xfrm>
          <a:prstGeom prst="rect">
            <a:avLst/>
          </a:prstGeom>
        </p:spPr>
      </p:pic>
      <p:sp>
        <p:nvSpPr>
          <p:cNvPr id="8" name="Title 7">
            <a:extLst>
              <a:ext uri="{FF2B5EF4-FFF2-40B4-BE49-F238E27FC236}">
                <a16:creationId xmlns:a16="http://schemas.microsoft.com/office/drawing/2014/main" id="{D93DF7CD-9853-E840-8CD8-C1FB53A2562F}"/>
              </a:ext>
            </a:extLst>
          </p:cNvPr>
          <p:cNvSpPr>
            <a:spLocks noGrp="1"/>
          </p:cNvSpPr>
          <p:nvPr>
            <p:ph type="title" hasCustomPrompt="1"/>
          </p:nvPr>
        </p:nvSpPr>
        <p:spPr>
          <a:xfrm>
            <a:off x="2098556" y="1896641"/>
            <a:ext cx="8016406" cy="869909"/>
          </a:xfrm>
        </p:spPr>
        <p:txBody>
          <a:bodyPr anchor="b"/>
          <a:lstStyle>
            <a:lvl1pPr algn="ctr">
              <a:lnSpc>
                <a:spcPct val="100000"/>
              </a:lnSpc>
              <a:defRPr sz="3600">
                <a:solidFill>
                  <a:schemeClr val="bg1"/>
                </a:solidFill>
              </a:defRPr>
            </a:lvl1pPr>
          </a:lstStyle>
          <a:p>
            <a:r>
              <a:rPr lang="en-US"/>
              <a:t>TITLE — avenir NEXT LT PRO, DEMI, 36 PT, dark BLUE, CAPS</a:t>
            </a:r>
          </a:p>
        </p:txBody>
      </p:sp>
      <p:sp>
        <p:nvSpPr>
          <p:cNvPr id="23" name="Text Placeholder 22">
            <a:extLst>
              <a:ext uri="{FF2B5EF4-FFF2-40B4-BE49-F238E27FC236}">
                <a16:creationId xmlns:a16="http://schemas.microsoft.com/office/drawing/2014/main" id="{7DE7A83B-ACBA-6D46-8A75-44B1AE6D72F1}"/>
              </a:ext>
            </a:extLst>
          </p:cNvPr>
          <p:cNvSpPr>
            <a:spLocks noGrp="1"/>
          </p:cNvSpPr>
          <p:nvPr>
            <p:ph type="body" sz="quarter" idx="10" hasCustomPrompt="1"/>
          </p:nvPr>
        </p:nvSpPr>
        <p:spPr>
          <a:xfrm>
            <a:off x="4795838" y="3098800"/>
            <a:ext cx="2630487" cy="330200"/>
          </a:xfrm>
        </p:spPr>
        <p:txBody>
          <a:bodyPr/>
          <a:lstStyle>
            <a:lvl1pPr marL="0" indent="0" algn="ctr">
              <a:buNone/>
              <a:defRPr b="1" i="0">
                <a:solidFill>
                  <a:schemeClr val="accent2"/>
                </a:solidFill>
                <a:latin typeface="Avenir Next LT Pro Demi" panose="020B0504020202020204" pitchFamily="34" charset="77"/>
              </a:defRPr>
            </a:lvl1pPr>
          </a:lstStyle>
          <a:p>
            <a:pPr lvl="0"/>
            <a:r>
              <a:rPr lang="en-US"/>
              <a:t>01.01.23</a:t>
            </a:r>
          </a:p>
        </p:txBody>
      </p:sp>
      <p:cxnSp>
        <p:nvCxnSpPr>
          <p:cNvPr id="9" name="Straight Connector 8">
            <a:extLst>
              <a:ext uri="{FF2B5EF4-FFF2-40B4-BE49-F238E27FC236}">
                <a16:creationId xmlns:a16="http://schemas.microsoft.com/office/drawing/2014/main" id="{C3B0A18C-8C0D-FD43-B530-4E09E19288CF}"/>
              </a:ext>
            </a:extLst>
          </p:cNvPr>
          <p:cNvCxnSpPr>
            <a:cxnSpLocks/>
          </p:cNvCxnSpPr>
          <p:nvPr userDrawn="1"/>
        </p:nvCxnSpPr>
        <p:spPr>
          <a:xfrm>
            <a:off x="3475318" y="2851076"/>
            <a:ext cx="5262880" cy="0"/>
          </a:xfrm>
          <a:prstGeom prst="line">
            <a:avLst/>
          </a:prstGeom>
          <a:ln>
            <a:solidFill>
              <a:srgbClr val="E86100"/>
            </a:solidFill>
          </a:ln>
        </p:spPr>
        <p:style>
          <a:lnRef idx="3">
            <a:schemeClr val="accent1"/>
          </a:lnRef>
          <a:fillRef idx="0">
            <a:schemeClr val="accent1"/>
          </a:fillRef>
          <a:effectRef idx="2">
            <a:schemeClr val="accent1"/>
          </a:effectRef>
          <a:fontRef idx="minor">
            <a:schemeClr val="tx1"/>
          </a:fontRef>
        </p:style>
      </p:cxnSp>
      <p:sp>
        <p:nvSpPr>
          <p:cNvPr id="6" name="Triangle 5">
            <a:extLst>
              <a:ext uri="{FF2B5EF4-FFF2-40B4-BE49-F238E27FC236}">
                <a16:creationId xmlns:a16="http://schemas.microsoft.com/office/drawing/2014/main" id="{82EC1F56-9800-72F5-37C2-B7DCEB1ECDAA}"/>
              </a:ext>
            </a:extLst>
          </p:cNvPr>
          <p:cNvSpPr/>
          <p:nvPr userDrawn="1"/>
        </p:nvSpPr>
        <p:spPr>
          <a:xfrm>
            <a:off x="5801958" y="5314113"/>
            <a:ext cx="578522" cy="558367"/>
          </a:xfrm>
          <a:prstGeom prs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orange logo&#10;&#10;AI-generated content may be incorrect.">
            <a:extLst>
              <a:ext uri="{FF2B5EF4-FFF2-40B4-BE49-F238E27FC236}">
                <a16:creationId xmlns:a16="http://schemas.microsoft.com/office/drawing/2014/main" id="{D69F1A7A-3CAC-0BDB-272D-2A35B8D33D89}"/>
              </a:ext>
            </a:extLst>
          </p:cNvPr>
          <p:cNvPicPr>
            <a:picLocks noChangeAspect="1"/>
          </p:cNvPicPr>
          <p:nvPr userDrawn="1"/>
        </p:nvPicPr>
        <p:blipFill>
          <a:blip r:embed="rId4"/>
          <a:stretch>
            <a:fillRect/>
          </a:stretch>
        </p:blipFill>
        <p:spPr>
          <a:xfrm>
            <a:off x="5638245" y="5242512"/>
            <a:ext cx="915509" cy="793442"/>
          </a:xfrm>
          <a:prstGeom prst="rect">
            <a:avLst/>
          </a:prstGeom>
        </p:spPr>
      </p:pic>
    </p:spTree>
    <p:extLst>
      <p:ext uri="{BB962C8B-B14F-4D97-AF65-F5344CB8AC3E}">
        <p14:creationId xmlns:p14="http://schemas.microsoft.com/office/powerpoint/2010/main" val="224590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5472">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20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Vertical Logo + Image">
    <p:bg>
      <p:bgPr>
        <a:solidFill>
          <a:srgbClr val="FFFFFF"/>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F6BD2F76-8CE3-16B2-687E-F1538928DDA6}"/>
              </a:ext>
            </a:extLst>
          </p:cNvPr>
          <p:cNvSpPr>
            <a:spLocks noGrp="1"/>
          </p:cNvSpPr>
          <p:nvPr>
            <p:ph type="pic" sz="quarter" idx="12"/>
          </p:nvPr>
        </p:nvSpPr>
        <p:spPr>
          <a:xfrm>
            <a:off x="0" y="0"/>
            <a:ext cx="12192000" cy="6858000"/>
          </a:xfrm>
        </p:spPr>
        <p:txBody>
          <a:bodyPr/>
          <a:lstStyle/>
          <a:p>
            <a:endParaRPr lang="en-US"/>
          </a:p>
        </p:txBody>
      </p:sp>
      <p:pic>
        <p:nvPicPr>
          <p:cNvPr id="7" name="Picture 6">
            <a:extLst>
              <a:ext uri="{FF2B5EF4-FFF2-40B4-BE49-F238E27FC236}">
                <a16:creationId xmlns:a16="http://schemas.microsoft.com/office/drawing/2014/main" id="{E5CB8221-7BEF-6DC6-E2A5-C7BE056A76D4}"/>
              </a:ext>
            </a:extLst>
          </p:cNvPr>
          <p:cNvPicPr>
            <a:picLocks noChangeAspect="1"/>
          </p:cNvPicPr>
          <p:nvPr userDrawn="1"/>
        </p:nvPicPr>
        <p:blipFill>
          <a:blip r:embed="rId2">
            <a:alphaModFix amt="67000"/>
          </a:blip>
          <a:stretch>
            <a:fillRect/>
          </a:stretch>
        </p:blipFill>
        <p:spPr>
          <a:xfrm>
            <a:off x="228600" y="3116749"/>
            <a:ext cx="4267657" cy="3755538"/>
          </a:xfrm>
          <a:prstGeom prst="rect">
            <a:avLst/>
          </a:prstGeom>
        </p:spPr>
      </p:pic>
      <p:pic>
        <p:nvPicPr>
          <p:cNvPr id="4" name="Picture 3" descr="Logo&#10;&#10;Description automatically generated">
            <a:extLst>
              <a:ext uri="{FF2B5EF4-FFF2-40B4-BE49-F238E27FC236}">
                <a16:creationId xmlns:a16="http://schemas.microsoft.com/office/drawing/2014/main" id="{8060FA48-531C-D88B-964C-F00206558AF6}"/>
              </a:ext>
            </a:extLst>
          </p:cNvPr>
          <p:cNvPicPr>
            <a:picLocks noChangeAspect="1"/>
          </p:cNvPicPr>
          <p:nvPr userDrawn="1"/>
        </p:nvPicPr>
        <p:blipFill>
          <a:blip r:embed="rId3"/>
          <a:stretch>
            <a:fillRect/>
          </a:stretch>
        </p:blipFill>
        <p:spPr>
          <a:xfrm>
            <a:off x="1332233" y="876300"/>
            <a:ext cx="2060389" cy="1375830"/>
          </a:xfrm>
          <a:prstGeom prst="rect">
            <a:avLst/>
          </a:prstGeom>
        </p:spPr>
      </p:pic>
    </p:spTree>
    <p:extLst>
      <p:ext uri="{BB962C8B-B14F-4D97-AF65-F5344CB8AC3E}">
        <p14:creationId xmlns:p14="http://schemas.microsoft.com/office/powerpoint/2010/main" val="56968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Slide + Image">
    <p:bg>
      <p:bgPr>
        <a:solidFill>
          <a:srgbClr val="FFFFFF"/>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2900B3-EEDC-5C68-3ED7-B67F078BE520}"/>
              </a:ext>
            </a:extLst>
          </p:cNvPr>
          <p:cNvSpPr>
            <a:spLocks noGrp="1"/>
          </p:cNvSpPr>
          <p:nvPr>
            <p:ph type="pic" sz="quarter" idx="12"/>
          </p:nvPr>
        </p:nvSpPr>
        <p:spPr>
          <a:xfrm>
            <a:off x="0" y="0"/>
            <a:ext cx="12192000" cy="6858000"/>
          </a:xfrm>
        </p:spPr>
        <p:txBody>
          <a:bodyPr/>
          <a:lstStyle/>
          <a:p>
            <a:endParaRPr lang="en-US"/>
          </a:p>
        </p:txBody>
      </p:sp>
      <p:sp>
        <p:nvSpPr>
          <p:cNvPr id="5" name="Rectangle 4">
            <a:extLst>
              <a:ext uri="{FF2B5EF4-FFF2-40B4-BE49-F238E27FC236}">
                <a16:creationId xmlns:a16="http://schemas.microsoft.com/office/drawing/2014/main" id="{DF1EA582-DEA5-504F-89C0-2462E41ACC9B}"/>
              </a:ext>
            </a:extLst>
          </p:cNvPr>
          <p:cNvSpPr/>
          <p:nvPr userDrawn="1"/>
        </p:nvSpPr>
        <p:spPr>
          <a:xfrm>
            <a:off x="8091378" y="0"/>
            <a:ext cx="4100622" cy="6858000"/>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54290" y="304800"/>
            <a:ext cx="3484170" cy="1945207"/>
          </a:xfrm>
          <a:noFill/>
        </p:spPr>
        <p:txBody>
          <a:bodyPr wrap="square" lIns="0" rtlCol="0" anchor="b">
            <a:noAutofit/>
          </a:bodyPr>
          <a:lstStyle>
            <a:lvl1pPr algn="r">
              <a:defRPr lang="en-US" sz="3600" dirty="0">
                <a:solidFill>
                  <a:schemeClr val="bg1"/>
                </a:solidFill>
                <a:ea typeface="+mn-ea"/>
                <a:cs typeface="+mn-cs"/>
              </a:defRPr>
            </a:lvl1pPr>
          </a:lstStyle>
          <a:p>
            <a:pPr marL="0" lvl="0" algn="r"/>
            <a:r>
              <a:rPr lang="en-US"/>
              <a:t>avenir next </a:t>
            </a:r>
            <a:r>
              <a:rPr lang="en-US" err="1"/>
              <a:t>lt</a:t>
            </a:r>
            <a:r>
              <a:rPr lang="en-US"/>
              <a:t> pro, demi, 36 </a:t>
            </a:r>
            <a:r>
              <a:rPr lang="en-US" err="1"/>
              <a:t>pt</a:t>
            </a:r>
            <a:r>
              <a:rPr lang="en-US"/>
              <a:t>, dark blue, ALL CAPS</a:t>
            </a:r>
          </a:p>
        </p:txBody>
      </p:sp>
      <p:sp>
        <p:nvSpPr>
          <p:cNvPr id="11" name="Text Placeholder 10">
            <a:extLst>
              <a:ext uri="{FF2B5EF4-FFF2-40B4-BE49-F238E27FC236}">
                <a16:creationId xmlns:a16="http://schemas.microsoft.com/office/drawing/2014/main" id="{2D6ABA3E-175D-F845-860A-5D0839809EC8}"/>
              </a:ext>
            </a:extLst>
          </p:cNvPr>
          <p:cNvSpPr>
            <a:spLocks noGrp="1"/>
          </p:cNvSpPr>
          <p:nvPr>
            <p:ph type="body" sz="quarter" idx="10" hasCustomPrompt="1"/>
          </p:nvPr>
        </p:nvSpPr>
        <p:spPr>
          <a:xfrm>
            <a:off x="8354290" y="2376246"/>
            <a:ext cx="3484169" cy="866684"/>
          </a:xfrm>
        </p:spPr>
        <p:txBody>
          <a:bodyPr/>
          <a:lstStyle>
            <a:lvl1pPr marL="0" indent="0" algn="r">
              <a:buNone/>
              <a:defRPr lang="en-US" sz="1800" b="1" i="0" cap="all" baseline="0" dirty="0">
                <a:solidFill>
                  <a:schemeClr val="accent2"/>
                </a:solidFill>
                <a:latin typeface="Avenir Next LT Pro Demi" panose="020B0504020202020204" pitchFamily="34" charset="77"/>
                <a:ea typeface="Avenir Next LT Pro Demi" panose="020B0504020202020204" pitchFamily="34" charset="77"/>
              </a:defRPr>
            </a:lvl1pPr>
          </a:lstStyle>
          <a:p>
            <a:pPr marL="228600" marR="0" lvl="0" indent="-228600" algn="r" defTabSz="914400" rtl="0" eaLnBrk="1" fontAlgn="auto" latinLnBrk="0" hangingPunct="1">
              <a:lnSpc>
                <a:spcPct val="90000"/>
              </a:lnSpc>
              <a:spcBef>
                <a:spcPts val="0"/>
              </a:spcBef>
              <a:spcAft>
                <a:spcPts val="600"/>
              </a:spcAft>
              <a:buClr>
                <a:srgbClr val="E86100"/>
              </a:buClr>
              <a:buSzTx/>
              <a:buFont typeface="Wingdings" pitchFamily="2" charset="2"/>
              <a:buNone/>
              <a:tabLst/>
              <a:defRPr/>
            </a:pPr>
            <a:r>
              <a:rPr lang="en-US"/>
              <a:t>Subtitle — avenir next </a:t>
            </a:r>
            <a:r>
              <a:rPr lang="en-US" err="1"/>
              <a:t>lt</a:t>
            </a:r>
            <a:r>
              <a:rPr lang="en-US"/>
              <a:t> pro, demi, 18 </a:t>
            </a:r>
            <a:r>
              <a:rPr lang="en-US" err="1"/>
              <a:t>pt</a:t>
            </a:r>
            <a:r>
              <a:rPr lang="en-US"/>
              <a:t>, orange, all caps</a:t>
            </a:r>
          </a:p>
        </p:txBody>
      </p:sp>
      <p:sp>
        <p:nvSpPr>
          <p:cNvPr id="12" name="Text Placeholder 10">
            <a:extLst>
              <a:ext uri="{FF2B5EF4-FFF2-40B4-BE49-F238E27FC236}">
                <a16:creationId xmlns:a16="http://schemas.microsoft.com/office/drawing/2014/main" id="{735FB8E0-2482-B049-8CF0-3F3759460F34}"/>
              </a:ext>
            </a:extLst>
          </p:cNvPr>
          <p:cNvSpPr>
            <a:spLocks noGrp="1"/>
          </p:cNvSpPr>
          <p:nvPr>
            <p:ph type="body" sz="quarter" idx="11" hasCustomPrompt="1"/>
          </p:nvPr>
        </p:nvSpPr>
        <p:spPr>
          <a:xfrm>
            <a:off x="8354289" y="3841000"/>
            <a:ext cx="3484169" cy="560603"/>
          </a:xfrm>
        </p:spPr>
        <p:txBody>
          <a:bodyPr/>
          <a:lstStyle>
            <a:lvl1pPr marL="0" indent="0" algn="r">
              <a:buNone/>
              <a:defRPr lang="en-US" b="0" i="0" dirty="0">
                <a:solidFill>
                  <a:schemeClr val="bg1"/>
                </a:solidFill>
                <a:latin typeface="Avenir Next LT Pro Demi" panose="020B0504020202020204" pitchFamily="34" charset="77"/>
                <a:ea typeface="Avenir Next LT Pro Demi" panose="020B0504020202020204" pitchFamily="34" charset="77"/>
              </a:defRPr>
            </a:lvl1pPr>
          </a:lstStyle>
          <a:p>
            <a:pPr marL="228600" lvl="0" indent="-228600" algn="r"/>
            <a:r>
              <a:rPr lang="en-GB"/>
              <a:t>Presenter name or other additional text — </a:t>
            </a:r>
            <a:br>
              <a:rPr lang="en-GB"/>
            </a:br>
            <a:r>
              <a:rPr lang="en-GB"/>
              <a:t>Avenir Next LT Pro, 18 PT, demi, sentence case</a:t>
            </a:r>
          </a:p>
        </p:txBody>
      </p:sp>
      <p:pic>
        <p:nvPicPr>
          <p:cNvPr id="6" name="Picture 5" descr="Icon&#10;&#10;Description automatically generated">
            <a:extLst>
              <a:ext uri="{FF2B5EF4-FFF2-40B4-BE49-F238E27FC236}">
                <a16:creationId xmlns:a16="http://schemas.microsoft.com/office/drawing/2014/main" id="{EBB25409-7616-D79E-8496-0C6E805D6D1E}"/>
              </a:ext>
            </a:extLst>
          </p:cNvPr>
          <p:cNvPicPr>
            <a:picLocks noChangeAspect="1"/>
          </p:cNvPicPr>
          <p:nvPr userDrawn="1"/>
        </p:nvPicPr>
        <p:blipFill>
          <a:blip r:embed="rId2"/>
          <a:stretch>
            <a:fillRect/>
          </a:stretch>
        </p:blipFill>
        <p:spPr>
          <a:xfrm>
            <a:off x="9006295" y="5840197"/>
            <a:ext cx="2727545" cy="560603"/>
          </a:xfrm>
          <a:prstGeom prst="rect">
            <a:avLst/>
          </a:prstGeom>
        </p:spPr>
      </p:pic>
    </p:spTree>
    <p:extLst>
      <p:ext uri="{BB962C8B-B14F-4D97-AF65-F5344CB8AC3E}">
        <p14:creationId xmlns:p14="http://schemas.microsoft.com/office/powerpoint/2010/main" val="7913065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Title Slide + Image">
    <p:bg>
      <p:bgPr>
        <a:solidFill>
          <a:srgbClr val="FFFFFF"/>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8534D9C-C611-CAA2-1AED-EF6768251803}"/>
              </a:ext>
            </a:extLst>
          </p:cNvPr>
          <p:cNvSpPr>
            <a:spLocks noGrp="1"/>
          </p:cNvSpPr>
          <p:nvPr>
            <p:ph type="pic" sz="quarter" idx="12"/>
          </p:nvPr>
        </p:nvSpPr>
        <p:spPr>
          <a:xfrm>
            <a:off x="0" y="0"/>
            <a:ext cx="12192000" cy="6858000"/>
          </a:xfrm>
        </p:spPr>
        <p:txBody>
          <a:bodyPr/>
          <a:lstStyle/>
          <a:p>
            <a:endParaRPr lang="en-US"/>
          </a:p>
        </p:txBody>
      </p:sp>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64713"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chemeClr val="bg1"/>
                </a:solidFill>
                <a:ea typeface="+mn-ea"/>
                <a:cs typeface="+mn-cs"/>
              </a:defRPr>
            </a:lvl1pPr>
          </a:lstStyle>
          <a:p>
            <a:pPr marL="0" lvl="0"/>
            <a:r>
              <a:rPr lang="en-US"/>
              <a:t>avenir next </a:t>
            </a:r>
            <a:r>
              <a:rPr lang="en-US" err="1"/>
              <a:t>lt</a:t>
            </a:r>
            <a:r>
              <a:rPr lang="en-US"/>
              <a:t> pro, demi, 36 </a:t>
            </a:r>
            <a:r>
              <a:rPr lang="en-US" err="1"/>
              <a:t>pt</a:t>
            </a:r>
            <a:r>
              <a:rPr lang="en-US"/>
              <a:t>, dark blue, ALL CAPS</a:t>
            </a:r>
          </a:p>
        </p:txBody>
      </p:sp>
      <p:pic>
        <p:nvPicPr>
          <p:cNvPr id="5" name="Picture 4" descr="Logo&#10;&#10;Description automatically generated">
            <a:extLst>
              <a:ext uri="{FF2B5EF4-FFF2-40B4-BE49-F238E27FC236}">
                <a16:creationId xmlns:a16="http://schemas.microsoft.com/office/drawing/2014/main" id="{CEB840BA-3B33-0DCD-EED2-837A52428FEA}"/>
              </a:ext>
            </a:extLst>
          </p:cNvPr>
          <p:cNvPicPr>
            <a:picLocks noChangeAspect="1"/>
          </p:cNvPicPr>
          <p:nvPr userDrawn="1"/>
        </p:nvPicPr>
        <p:blipFill>
          <a:blip r:embed="rId2"/>
          <a:stretch>
            <a:fillRect/>
          </a:stretch>
        </p:blipFill>
        <p:spPr>
          <a:xfrm>
            <a:off x="852162" y="4981011"/>
            <a:ext cx="2060389" cy="1375830"/>
          </a:xfrm>
          <a:prstGeom prst="rect">
            <a:avLst/>
          </a:prstGeom>
        </p:spPr>
      </p:pic>
      <p:sp>
        <p:nvSpPr>
          <p:cNvPr id="7" name="Text Placeholder 8">
            <a:extLst>
              <a:ext uri="{FF2B5EF4-FFF2-40B4-BE49-F238E27FC236}">
                <a16:creationId xmlns:a16="http://schemas.microsoft.com/office/drawing/2014/main" id="{34458FDB-DDB7-9B61-24FC-7FCBA62ED078}"/>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Subtitle — Avenir Next LT Pro, Demi, 18 PT, Orange, all caps</a:t>
            </a:r>
          </a:p>
        </p:txBody>
      </p:sp>
    </p:spTree>
    <p:extLst>
      <p:ext uri="{BB962C8B-B14F-4D97-AF65-F5344CB8AC3E}">
        <p14:creationId xmlns:p14="http://schemas.microsoft.com/office/powerpoint/2010/main" val="384134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Title Slide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49345"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pic>
        <p:nvPicPr>
          <p:cNvPr id="7" name="Picture 6" descr="Logo&#10;&#10;Description automatically generated">
            <a:extLst>
              <a:ext uri="{FF2B5EF4-FFF2-40B4-BE49-F238E27FC236}">
                <a16:creationId xmlns:a16="http://schemas.microsoft.com/office/drawing/2014/main" id="{CFA185E6-7431-CC25-31E0-8CC78EDDE5CA}"/>
              </a:ext>
            </a:extLst>
          </p:cNvPr>
          <p:cNvPicPr>
            <a:picLocks noChangeAspect="1"/>
          </p:cNvPicPr>
          <p:nvPr userDrawn="1"/>
        </p:nvPicPr>
        <p:blipFill>
          <a:blip r:embed="rId3"/>
          <a:stretch>
            <a:fillRect/>
          </a:stretch>
        </p:blipFill>
        <p:spPr>
          <a:xfrm>
            <a:off x="834710" y="4956201"/>
            <a:ext cx="2107825" cy="1400639"/>
          </a:xfrm>
          <a:prstGeom prst="rect">
            <a:avLst/>
          </a:prstGeom>
        </p:spPr>
      </p:pic>
      <p:sp>
        <p:nvSpPr>
          <p:cNvPr id="3" name="Title 1">
            <a:extLst>
              <a:ext uri="{FF2B5EF4-FFF2-40B4-BE49-F238E27FC236}">
                <a16:creationId xmlns:a16="http://schemas.microsoft.com/office/drawing/2014/main" id="{83C14C5C-CBFA-E351-42CF-FB01FC36D708}"/>
              </a:ext>
            </a:extLst>
          </p:cNvPr>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rgbClr val="FFFFFF"/>
                </a:solidFill>
                <a:ea typeface="+mn-ea"/>
                <a:cs typeface="+mn-cs"/>
              </a:defRPr>
            </a:lvl1pPr>
          </a:lstStyle>
          <a:p>
            <a:pPr marL="0" lvl="0"/>
            <a:r>
              <a:rPr lang="en-US"/>
              <a:t>avenir next </a:t>
            </a:r>
            <a:r>
              <a:rPr lang="en-US" err="1"/>
              <a:t>lt</a:t>
            </a:r>
            <a:r>
              <a:rPr lang="en-US"/>
              <a:t> pro, demi, 36 </a:t>
            </a:r>
            <a:r>
              <a:rPr lang="en-US" err="1"/>
              <a:t>pt</a:t>
            </a:r>
            <a:r>
              <a:rPr lang="en-US"/>
              <a:t>, white, ALL CAPS</a:t>
            </a:r>
          </a:p>
        </p:txBody>
      </p:sp>
      <p:sp>
        <p:nvSpPr>
          <p:cNvPr id="5" name="Text Placeholder 8">
            <a:extLst>
              <a:ext uri="{FF2B5EF4-FFF2-40B4-BE49-F238E27FC236}">
                <a16:creationId xmlns:a16="http://schemas.microsoft.com/office/drawing/2014/main" id="{6383EAD1-A341-C552-D4D8-6B35B2779C56}"/>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Subtitle — Avenir Next LT Pro, Demi, 18 PT, Orange, all caps</a:t>
            </a:r>
          </a:p>
        </p:txBody>
      </p:sp>
    </p:spTree>
    <p:extLst>
      <p:ext uri="{BB962C8B-B14F-4D97-AF65-F5344CB8AC3E}">
        <p14:creationId xmlns:p14="http://schemas.microsoft.com/office/powerpoint/2010/main" val="37559670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7A4AFE5-F4ED-3351-DDF7-9F82AC0707C3}"/>
              </a:ext>
            </a:extLst>
          </p:cNvPr>
          <p:cNvSpPr>
            <a:spLocks noGrp="1"/>
          </p:cNvSpPr>
          <p:nvPr>
            <p:ph type="dt" sz="half" idx="10"/>
          </p:nvPr>
        </p:nvSpPr>
        <p:spPr/>
        <p:txBody>
          <a:bodyPr/>
          <a:lstStyle>
            <a:lvl1pPr>
              <a:defRPr/>
            </a:lvl1pPr>
          </a:lstStyle>
          <a:p>
            <a:pPr>
              <a:defRPr/>
            </a:pPr>
            <a:fld id="{9CF5ACF6-E188-2449-899A-A90F5887D41C}" type="datetimeFigureOut">
              <a:rPr lang="en-US"/>
              <a:pPr>
                <a:defRPr/>
              </a:pPr>
              <a:t>3/17/2026</a:t>
            </a:fld>
            <a:endParaRPr lang="en-US"/>
          </a:p>
        </p:txBody>
      </p:sp>
      <p:sp>
        <p:nvSpPr>
          <p:cNvPr id="3" name="Footer Placeholder 4">
            <a:extLst>
              <a:ext uri="{FF2B5EF4-FFF2-40B4-BE49-F238E27FC236}">
                <a16:creationId xmlns:a16="http://schemas.microsoft.com/office/drawing/2014/main" id="{ABAF2253-4BBF-4FEA-1D42-7466710C975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9D641DB-E467-FA75-88AA-C205E03ECC75}"/>
              </a:ext>
            </a:extLst>
          </p:cNvPr>
          <p:cNvSpPr>
            <a:spLocks noGrp="1"/>
          </p:cNvSpPr>
          <p:nvPr>
            <p:ph type="sldNum" sz="quarter" idx="12"/>
          </p:nvPr>
        </p:nvSpPr>
        <p:spPr/>
        <p:txBody>
          <a:bodyPr/>
          <a:lstStyle>
            <a:lvl1pPr>
              <a:defRPr/>
            </a:lvl1pPr>
          </a:lstStyle>
          <a:p>
            <a:pPr>
              <a:defRPr/>
            </a:pPr>
            <a:fld id="{22598311-0BB1-DE4A-8A63-A502423FDE00}" type="slidenum">
              <a:rPr lang="en-US"/>
              <a:pPr>
                <a:defRPr/>
              </a:pPr>
              <a:t>‹#›</a:t>
            </a:fld>
            <a:endParaRPr lang="en-US"/>
          </a:p>
        </p:txBody>
      </p:sp>
    </p:spTree>
    <p:extLst>
      <p:ext uri="{BB962C8B-B14F-4D97-AF65-F5344CB8AC3E}">
        <p14:creationId xmlns:p14="http://schemas.microsoft.com/office/powerpoint/2010/main" val="2284198290"/>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7" name="Slide Number Placeholder 6">
            <a:extLst>
              <a:ext uri="{FF2B5EF4-FFF2-40B4-BE49-F238E27FC236}">
                <a16:creationId xmlns:a16="http://schemas.microsoft.com/office/drawing/2014/main" id="{A2C21FF3-C1CD-8C4B-87CA-7B3AF967C44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64885F-477D-A14D-B2C1-5ECAF755F313}" type="slidenum">
              <a:rPr kumimoji="0" lang="en-US" sz="900" b="0" i="0" u="none" strike="noStrike" kern="1200" cap="all" spc="0" normalizeH="0" baseline="0" noProof="0" smtClean="0">
                <a:ln>
                  <a:noFill/>
                </a:ln>
                <a:solidFill>
                  <a:srgbClr val="999999"/>
                </a:solidFill>
                <a:effectLst/>
                <a:uLnTx/>
                <a:uFillTx/>
                <a:latin typeface="Avenir Light" panose="020B0402020203020204" pitchFamily="34" charset="77"/>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all" spc="400" normalizeH="0" baseline="0" noProof="0" dirty="0">
              <a:ln>
                <a:noFill/>
              </a:ln>
              <a:solidFill>
                <a:srgbClr val="999999"/>
              </a:solidFill>
              <a:effectLst/>
              <a:uLnTx/>
              <a:uFillTx/>
              <a:latin typeface="Avenir Light" panose="020B0402020203020204" pitchFamily="34" charset="77"/>
              <a:cs typeface="Arial" charset="0"/>
            </a:endParaRPr>
          </a:p>
        </p:txBody>
      </p:sp>
      <p:sp>
        <p:nvSpPr>
          <p:cNvPr id="8" name="Footer Placeholder 7">
            <a:extLst>
              <a:ext uri="{FF2B5EF4-FFF2-40B4-BE49-F238E27FC236}">
                <a16:creationId xmlns:a16="http://schemas.microsoft.com/office/drawing/2014/main" id="{EA4DA716-6795-3445-A96E-A150FD6B613F}"/>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999999"/>
              </a:solidFill>
              <a:effectLst/>
              <a:uLnTx/>
              <a:uFillTx/>
              <a:latin typeface="Avenir Light" panose="020B0402020203020204" pitchFamily="34" charset="77"/>
              <a:cs typeface="Arial" charset="0"/>
            </a:endParaRPr>
          </a:p>
        </p:txBody>
      </p:sp>
      <p:sp>
        <p:nvSpPr>
          <p:cNvPr id="2" name="Title 1">
            <a:extLst>
              <a:ext uri="{FF2B5EF4-FFF2-40B4-BE49-F238E27FC236}">
                <a16:creationId xmlns:a16="http://schemas.microsoft.com/office/drawing/2014/main" id="{5DE20C52-A91C-3503-89A8-66C50B152B9D}"/>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309846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p15:clr>
            <a:srgbClr val="FBAE40"/>
          </p15:clr>
        </p15:guide>
        <p15:guide id="4" pos="7464">
          <p15:clr>
            <a:srgbClr val="FBAE40"/>
          </p15:clr>
        </p15:guide>
        <p15:guide id="6" orient="horz" pos="408">
          <p15:clr>
            <a:srgbClr val="FBAE40"/>
          </p15:clr>
        </p15:guide>
        <p15:guide id="7" orient="horz" pos="4224">
          <p15:clr>
            <a:srgbClr val="FBAE40"/>
          </p15:clr>
        </p15:guide>
        <p15:guide id="8" orient="horz" pos="38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879533-43BD-B384-C497-E5AB3CB32808}"/>
              </a:ext>
            </a:extLst>
          </p:cNvPr>
          <p:cNvSpPr>
            <a:spLocks noGrp="1"/>
          </p:cNvSpPr>
          <p:nvPr>
            <p:ph type="dt" sz="half" idx="10"/>
          </p:nvPr>
        </p:nvSpPr>
        <p:spPr/>
        <p:txBody>
          <a:bodyPr/>
          <a:lstStyle>
            <a:lvl1pPr>
              <a:defRPr/>
            </a:lvl1pPr>
          </a:lstStyle>
          <a:p>
            <a:pPr>
              <a:defRPr/>
            </a:pPr>
            <a:fld id="{89E7438E-C190-6B4E-AC1C-3234B168C538}" type="datetimeFigureOut">
              <a:rPr lang="en-US"/>
              <a:pPr>
                <a:defRPr/>
              </a:pPr>
              <a:t>3/17/2026</a:t>
            </a:fld>
            <a:endParaRPr lang="en-US"/>
          </a:p>
        </p:txBody>
      </p:sp>
      <p:sp>
        <p:nvSpPr>
          <p:cNvPr id="5" name="Footer Placeholder 4">
            <a:extLst>
              <a:ext uri="{FF2B5EF4-FFF2-40B4-BE49-F238E27FC236}">
                <a16:creationId xmlns:a16="http://schemas.microsoft.com/office/drawing/2014/main" id="{60B83A02-368E-0CCD-E4E7-B287C8F0987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8B8DC71-C092-CAC9-E3CE-EF9AC8A18655}"/>
              </a:ext>
            </a:extLst>
          </p:cNvPr>
          <p:cNvSpPr>
            <a:spLocks noGrp="1"/>
          </p:cNvSpPr>
          <p:nvPr>
            <p:ph type="sldNum" sz="quarter" idx="12"/>
          </p:nvPr>
        </p:nvSpPr>
        <p:spPr/>
        <p:txBody>
          <a:bodyPr/>
          <a:lstStyle>
            <a:lvl1pPr>
              <a:defRPr/>
            </a:lvl1pPr>
          </a:lstStyle>
          <a:p>
            <a:pPr>
              <a:defRPr/>
            </a:pPr>
            <a:fld id="{035FA4F9-52E3-C443-A216-31A2DC5AB0E9}" type="slidenum">
              <a:rPr lang="en-US"/>
              <a:pPr>
                <a:defRPr/>
              </a:pPr>
              <a:t>‹#›</a:t>
            </a:fld>
            <a:endParaRPr lang="en-US"/>
          </a:p>
        </p:txBody>
      </p:sp>
    </p:spTree>
    <p:extLst>
      <p:ext uri="{BB962C8B-B14F-4D97-AF65-F5344CB8AC3E}">
        <p14:creationId xmlns:p14="http://schemas.microsoft.com/office/powerpoint/2010/main" val="2946824647"/>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1A4130-0C21-80D4-B34A-8192244A17D1}"/>
              </a:ext>
            </a:extLst>
          </p:cNvPr>
          <p:cNvSpPr>
            <a:spLocks noGrp="1"/>
          </p:cNvSpPr>
          <p:nvPr>
            <p:ph type="dt" sz="half" idx="10"/>
          </p:nvPr>
        </p:nvSpPr>
        <p:spPr/>
        <p:txBody>
          <a:bodyPr/>
          <a:lstStyle>
            <a:lvl1pPr>
              <a:defRPr/>
            </a:lvl1pPr>
          </a:lstStyle>
          <a:p>
            <a:pPr>
              <a:defRPr/>
            </a:pPr>
            <a:fld id="{1576DFDD-AD0B-9748-AEFD-95DE850E56FE}" type="datetimeFigureOut">
              <a:rPr lang="en-US"/>
              <a:pPr>
                <a:defRPr/>
              </a:pPr>
              <a:t>3/17/2026</a:t>
            </a:fld>
            <a:endParaRPr lang="en-US"/>
          </a:p>
        </p:txBody>
      </p:sp>
      <p:sp>
        <p:nvSpPr>
          <p:cNvPr id="5" name="Footer Placeholder 4">
            <a:extLst>
              <a:ext uri="{FF2B5EF4-FFF2-40B4-BE49-F238E27FC236}">
                <a16:creationId xmlns:a16="http://schemas.microsoft.com/office/drawing/2014/main" id="{8B791380-ED35-B8A9-CFB6-79923CD983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EDF5E57-5929-E76F-753D-31AD309D446A}"/>
              </a:ext>
            </a:extLst>
          </p:cNvPr>
          <p:cNvSpPr>
            <a:spLocks noGrp="1"/>
          </p:cNvSpPr>
          <p:nvPr>
            <p:ph type="sldNum" sz="quarter" idx="12"/>
          </p:nvPr>
        </p:nvSpPr>
        <p:spPr/>
        <p:txBody>
          <a:bodyPr/>
          <a:lstStyle>
            <a:lvl1pPr>
              <a:defRPr/>
            </a:lvl1pPr>
          </a:lstStyle>
          <a:p>
            <a:pPr>
              <a:defRPr/>
            </a:pPr>
            <a:fld id="{A9505301-1C07-C643-8307-A291447CA8ED}" type="slidenum">
              <a:rPr lang="en-US"/>
              <a:pPr>
                <a:defRPr/>
              </a:pPr>
              <a:t>‹#›</a:t>
            </a:fld>
            <a:endParaRPr lang="en-US"/>
          </a:p>
        </p:txBody>
      </p:sp>
    </p:spTree>
    <p:extLst>
      <p:ext uri="{BB962C8B-B14F-4D97-AF65-F5344CB8AC3E}">
        <p14:creationId xmlns:p14="http://schemas.microsoft.com/office/powerpoint/2010/main" val="420997653"/>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35907B-E90C-93C1-FFFE-F883C61D2764}"/>
              </a:ext>
            </a:extLst>
          </p:cNvPr>
          <p:cNvSpPr>
            <a:spLocks noGrp="1"/>
          </p:cNvSpPr>
          <p:nvPr>
            <p:ph type="dt" sz="half" idx="10"/>
          </p:nvPr>
        </p:nvSpPr>
        <p:spPr/>
        <p:txBody>
          <a:bodyPr/>
          <a:lstStyle>
            <a:lvl1pPr>
              <a:defRPr/>
            </a:lvl1pPr>
          </a:lstStyle>
          <a:p>
            <a:pPr>
              <a:defRPr/>
            </a:pPr>
            <a:fld id="{33638990-DD77-EE4C-8100-8F917927F055}" type="datetimeFigureOut">
              <a:rPr lang="en-US"/>
              <a:pPr>
                <a:defRPr/>
              </a:pPr>
              <a:t>3/17/2026</a:t>
            </a:fld>
            <a:endParaRPr lang="en-US"/>
          </a:p>
        </p:txBody>
      </p:sp>
      <p:sp>
        <p:nvSpPr>
          <p:cNvPr id="5" name="Footer Placeholder 4">
            <a:extLst>
              <a:ext uri="{FF2B5EF4-FFF2-40B4-BE49-F238E27FC236}">
                <a16:creationId xmlns:a16="http://schemas.microsoft.com/office/drawing/2014/main" id="{0E8DA539-A9D5-5599-522F-9DB675B61B0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58CFDB-7766-6E90-FEDA-4252CA1E6D6E}"/>
              </a:ext>
            </a:extLst>
          </p:cNvPr>
          <p:cNvSpPr>
            <a:spLocks noGrp="1"/>
          </p:cNvSpPr>
          <p:nvPr>
            <p:ph type="sldNum" sz="quarter" idx="12"/>
          </p:nvPr>
        </p:nvSpPr>
        <p:spPr/>
        <p:txBody>
          <a:bodyPr/>
          <a:lstStyle>
            <a:lvl1pPr>
              <a:defRPr/>
            </a:lvl1pPr>
          </a:lstStyle>
          <a:p>
            <a:pPr>
              <a:defRPr/>
            </a:pPr>
            <a:fld id="{1256A6D5-2B54-814D-97D2-1AFEC0AA62F8}" type="slidenum">
              <a:rPr lang="en-US"/>
              <a:pPr>
                <a:defRPr/>
              </a:pPr>
              <a:t>‹#›</a:t>
            </a:fld>
            <a:endParaRPr lang="en-US"/>
          </a:p>
        </p:txBody>
      </p:sp>
    </p:spTree>
    <p:extLst>
      <p:ext uri="{BB962C8B-B14F-4D97-AF65-F5344CB8AC3E}">
        <p14:creationId xmlns:p14="http://schemas.microsoft.com/office/powerpoint/2010/main" val="3952799989"/>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879533-43BD-B384-C497-E5AB3CB32808}"/>
              </a:ext>
            </a:extLst>
          </p:cNvPr>
          <p:cNvSpPr>
            <a:spLocks noGrp="1"/>
          </p:cNvSpPr>
          <p:nvPr>
            <p:ph type="dt" sz="half" idx="10"/>
          </p:nvPr>
        </p:nvSpPr>
        <p:spPr/>
        <p:txBody>
          <a:bodyPr/>
          <a:lstStyle>
            <a:lvl1pPr>
              <a:defRPr/>
            </a:lvl1pPr>
          </a:lstStyle>
          <a:p>
            <a:pPr>
              <a:defRPr/>
            </a:pPr>
            <a:fld id="{89E7438E-C190-6B4E-AC1C-3234B168C538}" type="datetimeFigureOut">
              <a:rPr lang="en-US"/>
              <a:pPr>
                <a:defRPr/>
              </a:pPr>
              <a:t>3/17/2026</a:t>
            </a:fld>
            <a:endParaRPr lang="en-US"/>
          </a:p>
        </p:txBody>
      </p:sp>
      <p:sp>
        <p:nvSpPr>
          <p:cNvPr id="5" name="Footer Placeholder 4">
            <a:extLst>
              <a:ext uri="{FF2B5EF4-FFF2-40B4-BE49-F238E27FC236}">
                <a16:creationId xmlns:a16="http://schemas.microsoft.com/office/drawing/2014/main" id="{60B83A02-368E-0CCD-E4E7-B287C8F0987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8B8DC71-C092-CAC9-E3CE-EF9AC8A18655}"/>
              </a:ext>
            </a:extLst>
          </p:cNvPr>
          <p:cNvSpPr>
            <a:spLocks noGrp="1"/>
          </p:cNvSpPr>
          <p:nvPr>
            <p:ph type="sldNum" sz="quarter" idx="12"/>
          </p:nvPr>
        </p:nvSpPr>
        <p:spPr/>
        <p:txBody>
          <a:bodyPr/>
          <a:lstStyle>
            <a:lvl1pPr>
              <a:defRPr/>
            </a:lvl1pPr>
          </a:lstStyle>
          <a:p>
            <a:pPr>
              <a:defRPr/>
            </a:pPr>
            <a:fld id="{035FA4F9-52E3-C443-A216-31A2DC5AB0E9}" type="slidenum">
              <a:rPr lang="en-US"/>
              <a:pPr>
                <a:defRPr/>
              </a:pPr>
              <a:t>‹#›</a:t>
            </a:fld>
            <a:endParaRPr lang="en-US"/>
          </a:p>
        </p:txBody>
      </p:sp>
    </p:spTree>
    <p:extLst>
      <p:ext uri="{BB962C8B-B14F-4D97-AF65-F5344CB8AC3E}">
        <p14:creationId xmlns:p14="http://schemas.microsoft.com/office/powerpoint/2010/main" val="2609820817"/>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59C0281-031F-5F48-4EAE-A47313BB62E1}"/>
              </a:ext>
            </a:extLst>
          </p:cNvPr>
          <p:cNvSpPr>
            <a:spLocks noGrp="1"/>
          </p:cNvSpPr>
          <p:nvPr>
            <p:ph type="dt" sz="half" idx="10"/>
          </p:nvPr>
        </p:nvSpPr>
        <p:spPr/>
        <p:txBody>
          <a:bodyPr/>
          <a:lstStyle>
            <a:lvl1pPr>
              <a:defRPr/>
            </a:lvl1pPr>
          </a:lstStyle>
          <a:p>
            <a:pPr>
              <a:defRPr/>
            </a:pPr>
            <a:fld id="{016FA209-0960-4E46-A8F3-82BC0B77820D}" type="datetimeFigureOut">
              <a:rPr lang="en-US"/>
              <a:pPr>
                <a:defRPr/>
              </a:pPr>
              <a:t>3/17/2026</a:t>
            </a:fld>
            <a:endParaRPr lang="en-US"/>
          </a:p>
        </p:txBody>
      </p:sp>
      <p:sp>
        <p:nvSpPr>
          <p:cNvPr id="6" name="Footer Placeholder 4">
            <a:extLst>
              <a:ext uri="{FF2B5EF4-FFF2-40B4-BE49-F238E27FC236}">
                <a16:creationId xmlns:a16="http://schemas.microsoft.com/office/drawing/2014/main" id="{95CCA11F-EF91-2A45-E237-981C4296FC3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21B5A7-86E3-F374-CADA-11E3A681AD8B}"/>
              </a:ext>
            </a:extLst>
          </p:cNvPr>
          <p:cNvSpPr>
            <a:spLocks noGrp="1"/>
          </p:cNvSpPr>
          <p:nvPr>
            <p:ph type="sldNum" sz="quarter" idx="12"/>
          </p:nvPr>
        </p:nvSpPr>
        <p:spPr/>
        <p:txBody>
          <a:bodyPr/>
          <a:lstStyle>
            <a:lvl1pPr>
              <a:defRPr/>
            </a:lvl1pPr>
          </a:lstStyle>
          <a:p>
            <a:pPr>
              <a:defRPr/>
            </a:pPr>
            <a:fld id="{64F63D4A-5F3A-1146-BF43-0F3AF0A95714}" type="slidenum">
              <a:rPr lang="en-US"/>
              <a:pPr>
                <a:defRPr/>
              </a:pPr>
              <a:t>‹#›</a:t>
            </a:fld>
            <a:endParaRPr lang="en-US"/>
          </a:p>
        </p:txBody>
      </p:sp>
    </p:spTree>
    <p:extLst>
      <p:ext uri="{BB962C8B-B14F-4D97-AF65-F5344CB8AC3E}">
        <p14:creationId xmlns:p14="http://schemas.microsoft.com/office/powerpoint/2010/main" val="2780863850"/>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ECF55A3-0694-FA77-298F-27676587665F}"/>
              </a:ext>
            </a:extLst>
          </p:cNvPr>
          <p:cNvSpPr>
            <a:spLocks noGrp="1"/>
          </p:cNvSpPr>
          <p:nvPr>
            <p:ph type="dt" sz="half" idx="10"/>
          </p:nvPr>
        </p:nvSpPr>
        <p:spPr/>
        <p:txBody>
          <a:bodyPr/>
          <a:lstStyle>
            <a:lvl1pPr>
              <a:defRPr/>
            </a:lvl1pPr>
          </a:lstStyle>
          <a:p>
            <a:pPr>
              <a:defRPr/>
            </a:pPr>
            <a:fld id="{A8D20953-A628-9041-98E2-A604E0E5E2C9}" type="datetimeFigureOut">
              <a:rPr lang="en-US"/>
              <a:pPr>
                <a:defRPr/>
              </a:pPr>
              <a:t>3/17/2026</a:t>
            </a:fld>
            <a:endParaRPr lang="en-US"/>
          </a:p>
        </p:txBody>
      </p:sp>
      <p:sp>
        <p:nvSpPr>
          <p:cNvPr id="8" name="Footer Placeholder 4">
            <a:extLst>
              <a:ext uri="{FF2B5EF4-FFF2-40B4-BE49-F238E27FC236}">
                <a16:creationId xmlns:a16="http://schemas.microsoft.com/office/drawing/2014/main" id="{BB53CDD6-6D1A-09EA-8DC4-58E95359F61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2211A8F-7AC8-A48E-8FDD-28648B52C5F7}"/>
              </a:ext>
            </a:extLst>
          </p:cNvPr>
          <p:cNvSpPr>
            <a:spLocks noGrp="1"/>
          </p:cNvSpPr>
          <p:nvPr>
            <p:ph type="sldNum" sz="quarter" idx="12"/>
          </p:nvPr>
        </p:nvSpPr>
        <p:spPr/>
        <p:txBody>
          <a:bodyPr/>
          <a:lstStyle>
            <a:lvl1pPr>
              <a:defRPr/>
            </a:lvl1pPr>
          </a:lstStyle>
          <a:p>
            <a:pPr>
              <a:defRPr/>
            </a:pPr>
            <a:fld id="{09FE46C3-CF88-7841-A5D7-C810F9EFFCD8}" type="slidenum">
              <a:rPr lang="en-US"/>
              <a:pPr>
                <a:defRPr/>
              </a:pPr>
              <a:t>‹#›</a:t>
            </a:fld>
            <a:endParaRPr lang="en-US"/>
          </a:p>
        </p:txBody>
      </p:sp>
    </p:spTree>
    <p:extLst>
      <p:ext uri="{BB962C8B-B14F-4D97-AF65-F5344CB8AC3E}">
        <p14:creationId xmlns:p14="http://schemas.microsoft.com/office/powerpoint/2010/main" val="330011467"/>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84E292B-0815-1D52-C56E-CD0CE151FCEF}"/>
              </a:ext>
            </a:extLst>
          </p:cNvPr>
          <p:cNvSpPr>
            <a:spLocks noGrp="1"/>
          </p:cNvSpPr>
          <p:nvPr>
            <p:ph type="dt" sz="half" idx="10"/>
          </p:nvPr>
        </p:nvSpPr>
        <p:spPr/>
        <p:txBody>
          <a:bodyPr/>
          <a:lstStyle>
            <a:lvl1pPr>
              <a:defRPr/>
            </a:lvl1pPr>
          </a:lstStyle>
          <a:p>
            <a:pPr>
              <a:defRPr/>
            </a:pPr>
            <a:fld id="{03288997-2D78-804F-B95F-6ABB05826EE4}" type="datetimeFigureOut">
              <a:rPr lang="en-US"/>
              <a:pPr>
                <a:defRPr/>
              </a:pPr>
              <a:t>3/17/2026</a:t>
            </a:fld>
            <a:endParaRPr lang="en-US"/>
          </a:p>
        </p:txBody>
      </p:sp>
      <p:sp>
        <p:nvSpPr>
          <p:cNvPr id="4" name="Footer Placeholder 4">
            <a:extLst>
              <a:ext uri="{FF2B5EF4-FFF2-40B4-BE49-F238E27FC236}">
                <a16:creationId xmlns:a16="http://schemas.microsoft.com/office/drawing/2014/main" id="{78006FD0-6A60-45B1-4293-65ECDE0A2DD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BCBC912-0F63-5937-81EC-1E31549E9380}"/>
              </a:ext>
            </a:extLst>
          </p:cNvPr>
          <p:cNvSpPr>
            <a:spLocks noGrp="1"/>
          </p:cNvSpPr>
          <p:nvPr>
            <p:ph type="sldNum" sz="quarter" idx="12"/>
          </p:nvPr>
        </p:nvSpPr>
        <p:spPr/>
        <p:txBody>
          <a:bodyPr/>
          <a:lstStyle>
            <a:lvl1pPr>
              <a:defRPr/>
            </a:lvl1pPr>
          </a:lstStyle>
          <a:p>
            <a:pPr>
              <a:defRPr/>
            </a:pPr>
            <a:fld id="{54BD8EE4-8906-AD4C-90AA-64B84989E7CC}" type="slidenum">
              <a:rPr lang="en-US"/>
              <a:pPr>
                <a:defRPr/>
              </a:pPr>
              <a:t>‹#›</a:t>
            </a:fld>
            <a:endParaRPr lang="en-US"/>
          </a:p>
        </p:txBody>
      </p:sp>
    </p:spTree>
    <p:extLst>
      <p:ext uri="{BB962C8B-B14F-4D97-AF65-F5344CB8AC3E}">
        <p14:creationId xmlns:p14="http://schemas.microsoft.com/office/powerpoint/2010/main" val="1729443519"/>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7A4AFE5-F4ED-3351-DDF7-9F82AC0707C3}"/>
              </a:ext>
            </a:extLst>
          </p:cNvPr>
          <p:cNvSpPr>
            <a:spLocks noGrp="1"/>
          </p:cNvSpPr>
          <p:nvPr>
            <p:ph type="dt" sz="half" idx="10"/>
          </p:nvPr>
        </p:nvSpPr>
        <p:spPr/>
        <p:txBody>
          <a:bodyPr/>
          <a:lstStyle>
            <a:lvl1pPr>
              <a:defRPr/>
            </a:lvl1pPr>
          </a:lstStyle>
          <a:p>
            <a:pPr>
              <a:defRPr/>
            </a:pPr>
            <a:fld id="{9CF5ACF6-E188-2449-899A-A90F5887D41C}" type="datetimeFigureOut">
              <a:rPr lang="en-US"/>
              <a:pPr>
                <a:defRPr/>
              </a:pPr>
              <a:t>3/17/2026</a:t>
            </a:fld>
            <a:endParaRPr lang="en-US"/>
          </a:p>
        </p:txBody>
      </p:sp>
      <p:sp>
        <p:nvSpPr>
          <p:cNvPr id="3" name="Footer Placeholder 4">
            <a:extLst>
              <a:ext uri="{FF2B5EF4-FFF2-40B4-BE49-F238E27FC236}">
                <a16:creationId xmlns:a16="http://schemas.microsoft.com/office/drawing/2014/main" id="{ABAF2253-4BBF-4FEA-1D42-7466710C975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9D641DB-E467-FA75-88AA-C205E03ECC75}"/>
              </a:ext>
            </a:extLst>
          </p:cNvPr>
          <p:cNvSpPr>
            <a:spLocks noGrp="1"/>
          </p:cNvSpPr>
          <p:nvPr>
            <p:ph type="sldNum" sz="quarter" idx="12"/>
          </p:nvPr>
        </p:nvSpPr>
        <p:spPr/>
        <p:txBody>
          <a:bodyPr/>
          <a:lstStyle>
            <a:lvl1pPr>
              <a:defRPr/>
            </a:lvl1pPr>
          </a:lstStyle>
          <a:p>
            <a:pPr>
              <a:defRPr/>
            </a:pPr>
            <a:fld id="{22598311-0BB1-DE4A-8A63-A502423FDE00}" type="slidenum">
              <a:rPr lang="en-US"/>
              <a:pPr>
                <a:defRPr/>
              </a:pPr>
              <a:t>‹#›</a:t>
            </a:fld>
            <a:endParaRPr lang="en-US"/>
          </a:p>
        </p:txBody>
      </p:sp>
    </p:spTree>
    <p:extLst>
      <p:ext uri="{BB962C8B-B14F-4D97-AF65-F5344CB8AC3E}">
        <p14:creationId xmlns:p14="http://schemas.microsoft.com/office/powerpoint/2010/main" val="2736777216"/>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1EBAB6F-F170-DD1A-DA5A-16BFF23A917A}"/>
              </a:ext>
            </a:extLst>
          </p:cNvPr>
          <p:cNvSpPr>
            <a:spLocks noGrp="1"/>
          </p:cNvSpPr>
          <p:nvPr>
            <p:ph type="dt" sz="half" idx="10"/>
          </p:nvPr>
        </p:nvSpPr>
        <p:spPr/>
        <p:txBody>
          <a:bodyPr/>
          <a:lstStyle>
            <a:lvl1pPr>
              <a:defRPr/>
            </a:lvl1pPr>
          </a:lstStyle>
          <a:p>
            <a:pPr>
              <a:defRPr/>
            </a:pPr>
            <a:fld id="{BCB77293-5384-B94A-8AB2-87FDF7D888C6}" type="datetimeFigureOut">
              <a:rPr lang="en-US"/>
              <a:pPr>
                <a:defRPr/>
              </a:pPr>
              <a:t>3/17/2026</a:t>
            </a:fld>
            <a:endParaRPr lang="en-US"/>
          </a:p>
        </p:txBody>
      </p:sp>
      <p:sp>
        <p:nvSpPr>
          <p:cNvPr id="6" name="Footer Placeholder 4">
            <a:extLst>
              <a:ext uri="{FF2B5EF4-FFF2-40B4-BE49-F238E27FC236}">
                <a16:creationId xmlns:a16="http://schemas.microsoft.com/office/drawing/2014/main" id="{5CB86BB9-3602-EB25-39B4-2C05899B303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8190B8A-443C-0E5C-3FAE-E79E015D159E}"/>
              </a:ext>
            </a:extLst>
          </p:cNvPr>
          <p:cNvSpPr>
            <a:spLocks noGrp="1"/>
          </p:cNvSpPr>
          <p:nvPr>
            <p:ph type="sldNum" sz="quarter" idx="12"/>
          </p:nvPr>
        </p:nvSpPr>
        <p:spPr/>
        <p:txBody>
          <a:bodyPr/>
          <a:lstStyle>
            <a:lvl1pPr>
              <a:defRPr/>
            </a:lvl1pPr>
          </a:lstStyle>
          <a:p>
            <a:pPr>
              <a:defRPr/>
            </a:pPr>
            <a:fld id="{59053405-2F57-8346-97CC-E7FC07CB806A}" type="slidenum">
              <a:rPr lang="en-US"/>
              <a:pPr>
                <a:defRPr/>
              </a:pPr>
              <a:t>‹#›</a:t>
            </a:fld>
            <a:endParaRPr lang="en-US"/>
          </a:p>
        </p:txBody>
      </p:sp>
    </p:spTree>
    <p:extLst>
      <p:ext uri="{BB962C8B-B14F-4D97-AF65-F5344CB8AC3E}">
        <p14:creationId xmlns:p14="http://schemas.microsoft.com/office/powerpoint/2010/main" val="2638188018"/>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C624CE7-CCFF-5FCC-5D9F-92FD67092DF7}"/>
              </a:ext>
            </a:extLst>
          </p:cNvPr>
          <p:cNvSpPr>
            <a:spLocks noGrp="1"/>
          </p:cNvSpPr>
          <p:nvPr>
            <p:ph type="dt" sz="half" idx="10"/>
          </p:nvPr>
        </p:nvSpPr>
        <p:spPr/>
        <p:txBody>
          <a:bodyPr/>
          <a:lstStyle>
            <a:lvl1pPr>
              <a:defRPr/>
            </a:lvl1pPr>
          </a:lstStyle>
          <a:p>
            <a:pPr>
              <a:defRPr/>
            </a:pPr>
            <a:fld id="{54B94DFB-7810-C642-B2F9-23482A44BC3D}" type="datetimeFigureOut">
              <a:rPr lang="en-US"/>
              <a:pPr>
                <a:defRPr/>
              </a:pPr>
              <a:t>3/17/2026</a:t>
            </a:fld>
            <a:endParaRPr lang="en-US"/>
          </a:p>
        </p:txBody>
      </p:sp>
      <p:sp>
        <p:nvSpPr>
          <p:cNvPr id="6" name="Footer Placeholder 4">
            <a:extLst>
              <a:ext uri="{FF2B5EF4-FFF2-40B4-BE49-F238E27FC236}">
                <a16:creationId xmlns:a16="http://schemas.microsoft.com/office/drawing/2014/main" id="{62ACD03E-7323-96E6-81C9-9ADF7042549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51681DE-6681-5328-CBE9-E703D72F8DD4}"/>
              </a:ext>
            </a:extLst>
          </p:cNvPr>
          <p:cNvSpPr>
            <a:spLocks noGrp="1"/>
          </p:cNvSpPr>
          <p:nvPr>
            <p:ph type="sldNum" sz="quarter" idx="12"/>
          </p:nvPr>
        </p:nvSpPr>
        <p:spPr/>
        <p:txBody>
          <a:bodyPr/>
          <a:lstStyle>
            <a:lvl1pPr>
              <a:defRPr/>
            </a:lvl1pPr>
          </a:lstStyle>
          <a:p>
            <a:pPr>
              <a:defRPr/>
            </a:pPr>
            <a:fld id="{494AE5CA-A205-B849-9C8E-3D3D0607FA5D}" type="slidenum">
              <a:rPr lang="en-US"/>
              <a:pPr>
                <a:defRPr/>
              </a:pPr>
              <a:t>‹#›</a:t>
            </a:fld>
            <a:endParaRPr lang="en-US"/>
          </a:p>
        </p:txBody>
      </p:sp>
    </p:spTree>
    <p:extLst>
      <p:ext uri="{BB962C8B-B14F-4D97-AF65-F5344CB8AC3E}">
        <p14:creationId xmlns:p14="http://schemas.microsoft.com/office/powerpoint/2010/main" val="1819244227"/>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C84B93-6D7E-56D2-D038-A058BD698572}"/>
              </a:ext>
            </a:extLst>
          </p:cNvPr>
          <p:cNvSpPr>
            <a:spLocks noGrp="1"/>
          </p:cNvSpPr>
          <p:nvPr>
            <p:ph type="dt" sz="half" idx="10"/>
          </p:nvPr>
        </p:nvSpPr>
        <p:spPr/>
        <p:txBody>
          <a:bodyPr/>
          <a:lstStyle>
            <a:lvl1pPr>
              <a:defRPr/>
            </a:lvl1pPr>
          </a:lstStyle>
          <a:p>
            <a:pPr>
              <a:defRPr/>
            </a:pPr>
            <a:fld id="{337DCC6F-40E8-2C4A-9987-063A44614D9B}" type="datetimeFigureOut">
              <a:rPr lang="en-US"/>
              <a:pPr>
                <a:defRPr/>
              </a:pPr>
              <a:t>3/17/2026</a:t>
            </a:fld>
            <a:endParaRPr lang="en-US"/>
          </a:p>
        </p:txBody>
      </p:sp>
      <p:sp>
        <p:nvSpPr>
          <p:cNvPr id="5" name="Footer Placeholder 4">
            <a:extLst>
              <a:ext uri="{FF2B5EF4-FFF2-40B4-BE49-F238E27FC236}">
                <a16:creationId xmlns:a16="http://schemas.microsoft.com/office/drawing/2014/main" id="{5344DAA0-3F56-7B15-2000-87BD702F77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24F19F5-B7FE-B06B-B479-52A462E19FFD}"/>
              </a:ext>
            </a:extLst>
          </p:cNvPr>
          <p:cNvSpPr>
            <a:spLocks noGrp="1"/>
          </p:cNvSpPr>
          <p:nvPr>
            <p:ph type="sldNum" sz="quarter" idx="12"/>
          </p:nvPr>
        </p:nvSpPr>
        <p:spPr/>
        <p:txBody>
          <a:bodyPr/>
          <a:lstStyle>
            <a:lvl1pPr>
              <a:defRPr/>
            </a:lvl1pPr>
          </a:lstStyle>
          <a:p>
            <a:pPr>
              <a:defRPr/>
            </a:pPr>
            <a:fld id="{21488A4F-456C-CA45-88C5-72142581C8EA}" type="slidenum">
              <a:rPr lang="en-US"/>
              <a:pPr>
                <a:defRPr/>
              </a:pPr>
              <a:t>‹#›</a:t>
            </a:fld>
            <a:endParaRPr lang="en-US"/>
          </a:p>
        </p:txBody>
      </p:sp>
    </p:spTree>
    <p:extLst>
      <p:ext uri="{BB962C8B-B14F-4D97-AF65-F5344CB8AC3E}">
        <p14:creationId xmlns:p14="http://schemas.microsoft.com/office/powerpoint/2010/main" val="1290058303"/>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59C0281-031F-5F48-4EAE-A47313BB62E1}"/>
              </a:ext>
            </a:extLst>
          </p:cNvPr>
          <p:cNvSpPr>
            <a:spLocks noGrp="1"/>
          </p:cNvSpPr>
          <p:nvPr>
            <p:ph type="dt" sz="half" idx="10"/>
          </p:nvPr>
        </p:nvSpPr>
        <p:spPr/>
        <p:txBody>
          <a:bodyPr/>
          <a:lstStyle>
            <a:lvl1pPr>
              <a:defRPr/>
            </a:lvl1pPr>
          </a:lstStyle>
          <a:p>
            <a:pPr>
              <a:defRPr/>
            </a:pPr>
            <a:fld id="{016FA209-0960-4E46-A8F3-82BC0B77820D}" type="datetimeFigureOut">
              <a:rPr lang="en-US"/>
              <a:pPr>
                <a:defRPr/>
              </a:pPr>
              <a:t>3/17/2026</a:t>
            </a:fld>
            <a:endParaRPr lang="en-US"/>
          </a:p>
        </p:txBody>
      </p:sp>
      <p:sp>
        <p:nvSpPr>
          <p:cNvPr id="6" name="Footer Placeholder 4">
            <a:extLst>
              <a:ext uri="{FF2B5EF4-FFF2-40B4-BE49-F238E27FC236}">
                <a16:creationId xmlns:a16="http://schemas.microsoft.com/office/drawing/2014/main" id="{95CCA11F-EF91-2A45-E237-981C4296FC3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21B5A7-86E3-F374-CADA-11E3A681AD8B}"/>
              </a:ext>
            </a:extLst>
          </p:cNvPr>
          <p:cNvSpPr>
            <a:spLocks noGrp="1"/>
          </p:cNvSpPr>
          <p:nvPr>
            <p:ph type="sldNum" sz="quarter" idx="12"/>
          </p:nvPr>
        </p:nvSpPr>
        <p:spPr/>
        <p:txBody>
          <a:bodyPr/>
          <a:lstStyle>
            <a:lvl1pPr>
              <a:defRPr/>
            </a:lvl1pPr>
          </a:lstStyle>
          <a:p>
            <a:pPr>
              <a:defRPr/>
            </a:pPr>
            <a:fld id="{64F63D4A-5F3A-1146-BF43-0F3AF0A95714}" type="slidenum">
              <a:rPr lang="en-US"/>
              <a:pPr>
                <a:defRPr/>
              </a:pPr>
              <a:t>‹#›</a:t>
            </a:fld>
            <a:endParaRPr lang="en-US"/>
          </a:p>
        </p:txBody>
      </p:sp>
    </p:spTree>
    <p:extLst>
      <p:ext uri="{BB962C8B-B14F-4D97-AF65-F5344CB8AC3E}">
        <p14:creationId xmlns:p14="http://schemas.microsoft.com/office/powerpoint/2010/main" val="574886560"/>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D4304-CAAD-1FA4-74AD-B7475E5510F2}"/>
              </a:ext>
            </a:extLst>
          </p:cNvPr>
          <p:cNvSpPr>
            <a:spLocks noGrp="1"/>
          </p:cNvSpPr>
          <p:nvPr>
            <p:ph type="dt" sz="half" idx="10"/>
          </p:nvPr>
        </p:nvSpPr>
        <p:spPr/>
        <p:txBody>
          <a:bodyPr/>
          <a:lstStyle>
            <a:lvl1pPr>
              <a:defRPr/>
            </a:lvl1pPr>
          </a:lstStyle>
          <a:p>
            <a:pPr>
              <a:defRPr/>
            </a:pPr>
            <a:fld id="{A87EE2DD-4950-5943-894F-50034E75CB0C}" type="datetimeFigureOut">
              <a:rPr lang="en-US"/>
              <a:pPr>
                <a:defRPr/>
              </a:pPr>
              <a:t>3/17/2026</a:t>
            </a:fld>
            <a:endParaRPr lang="en-US"/>
          </a:p>
        </p:txBody>
      </p:sp>
      <p:sp>
        <p:nvSpPr>
          <p:cNvPr id="5" name="Footer Placeholder 4">
            <a:extLst>
              <a:ext uri="{FF2B5EF4-FFF2-40B4-BE49-F238E27FC236}">
                <a16:creationId xmlns:a16="http://schemas.microsoft.com/office/drawing/2014/main" id="{C33A39B4-E156-DF7D-8DDF-7640B1DDB43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C271435-231F-8CE7-841F-438D2A67B46B}"/>
              </a:ext>
            </a:extLst>
          </p:cNvPr>
          <p:cNvSpPr>
            <a:spLocks noGrp="1"/>
          </p:cNvSpPr>
          <p:nvPr>
            <p:ph type="sldNum" sz="quarter" idx="12"/>
          </p:nvPr>
        </p:nvSpPr>
        <p:spPr/>
        <p:txBody>
          <a:bodyPr/>
          <a:lstStyle>
            <a:lvl1pPr>
              <a:defRPr/>
            </a:lvl1pPr>
          </a:lstStyle>
          <a:p>
            <a:pPr>
              <a:defRPr/>
            </a:pPr>
            <a:fld id="{61DAF363-9274-A947-ACEE-A082D9C80982}" type="slidenum">
              <a:rPr lang="en-US"/>
              <a:pPr>
                <a:defRPr/>
              </a:pPr>
              <a:t>‹#›</a:t>
            </a:fld>
            <a:endParaRPr lang="en-US"/>
          </a:p>
        </p:txBody>
      </p:sp>
    </p:spTree>
    <p:extLst>
      <p:ext uri="{BB962C8B-B14F-4D97-AF65-F5344CB8AC3E}">
        <p14:creationId xmlns:p14="http://schemas.microsoft.com/office/powerpoint/2010/main" val="1627559494"/>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7998"/>
          </a:xfrm>
          <a:prstGeom prst="rect">
            <a:avLst/>
          </a:prstGeom>
        </p:spPr>
      </p:pic>
      <p:pic>
        <p:nvPicPr>
          <p:cNvPr id="17" name="bg object 17"/>
          <p:cNvPicPr/>
          <p:nvPr/>
        </p:nvPicPr>
        <p:blipFill>
          <a:blip r:embed="rId3" cstate="print"/>
          <a:stretch>
            <a:fillRect/>
          </a:stretch>
        </p:blipFill>
        <p:spPr>
          <a:xfrm>
            <a:off x="10670285" y="5836030"/>
            <a:ext cx="1376299" cy="893381"/>
          </a:xfrm>
          <a:prstGeom prst="rect">
            <a:avLst/>
          </a:prstGeom>
        </p:spPr>
      </p:pic>
      <p:sp>
        <p:nvSpPr>
          <p:cNvPr id="2" name="Holder 2"/>
          <p:cNvSpPr>
            <a:spLocks noGrp="1"/>
          </p:cNvSpPr>
          <p:nvPr>
            <p:ph type="ctrTitle"/>
          </p:nvPr>
        </p:nvSpPr>
        <p:spPr>
          <a:xfrm>
            <a:off x="676148" y="443865"/>
            <a:ext cx="4001135" cy="391159"/>
          </a:xfrm>
          <a:prstGeom prst="rect">
            <a:avLst/>
          </a:prstGeom>
        </p:spPr>
        <p:txBody>
          <a:bodyPr wrap="square" lIns="0" tIns="0" rIns="0" bIns="0">
            <a:spAutoFit/>
          </a:bodyPr>
          <a:lstStyle>
            <a:lvl1pPr>
              <a:defRPr sz="2400" b="1" i="0">
                <a:solidFill>
                  <a:srgbClr val="E86000"/>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880054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E2841"/>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0" y="0"/>
            <a:ext cx="3344671" cy="6857998"/>
          </a:xfrm>
          <a:prstGeom prst="rect">
            <a:avLst/>
          </a:prstGeom>
        </p:spPr>
      </p:pic>
      <p:pic>
        <p:nvPicPr>
          <p:cNvPr id="18" name="bg object 18"/>
          <p:cNvPicPr/>
          <p:nvPr/>
        </p:nvPicPr>
        <p:blipFill>
          <a:blip r:embed="rId3" cstate="print"/>
          <a:stretch>
            <a:fillRect/>
          </a:stretch>
        </p:blipFill>
        <p:spPr>
          <a:xfrm>
            <a:off x="10511535" y="3081147"/>
            <a:ext cx="1680464" cy="3776850"/>
          </a:xfrm>
          <a:prstGeom prst="rect">
            <a:avLst/>
          </a:prstGeom>
        </p:spPr>
      </p:pic>
      <p:sp>
        <p:nvSpPr>
          <p:cNvPr id="2" name="Holder 2"/>
          <p:cNvSpPr>
            <a:spLocks noGrp="1"/>
          </p:cNvSpPr>
          <p:nvPr>
            <p:ph type="title"/>
          </p:nvPr>
        </p:nvSpPr>
        <p:spPr/>
        <p:txBody>
          <a:bodyPr lIns="0" tIns="0" rIns="0" bIns="0"/>
          <a:lstStyle>
            <a:lvl1pPr>
              <a:defRPr sz="2400" b="1" i="0">
                <a:solidFill>
                  <a:srgbClr val="E8600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585679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E86000"/>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878441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7998"/>
          </a:xfrm>
          <a:prstGeom prst="rect">
            <a:avLst/>
          </a:prstGeom>
        </p:spPr>
      </p:pic>
      <p:pic>
        <p:nvPicPr>
          <p:cNvPr id="17" name="bg object 17"/>
          <p:cNvPicPr/>
          <p:nvPr/>
        </p:nvPicPr>
        <p:blipFill>
          <a:blip r:embed="rId3" cstate="print"/>
          <a:stretch>
            <a:fillRect/>
          </a:stretch>
        </p:blipFill>
        <p:spPr>
          <a:xfrm>
            <a:off x="4701285" y="5771235"/>
            <a:ext cx="2789427" cy="573328"/>
          </a:xfrm>
          <a:prstGeom prst="rect">
            <a:avLst/>
          </a:prstGeom>
        </p:spPr>
      </p:pic>
      <p:sp>
        <p:nvSpPr>
          <p:cNvPr id="2" name="Holder 2"/>
          <p:cNvSpPr>
            <a:spLocks noGrp="1"/>
          </p:cNvSpPr>
          <p:nvPr>
            <p:ph type="title"/>
          </p:nvPr>
        </p:nvSpPr>
        <p:spPr/>
        <p:txBody>
          <a:bodyPr lIns="0" tIns="0" rIns="0" bIns="0"/>
          <a:lstStyle>
            <a:lvl1pPr>
              <a:defRPr sz="2400" b="1" i="0">
                <a:solidFill>
                  <a:srgbClr val="E8600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466591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911048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E93664BA-512C-42A7-B3F7-38B7F40A98B4}" type="datetimeFigureOut">
              <a:rPr lang="en-US" smtClean="0"/>
              <a:t>3/17/2026</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510154C-A791-4901-A705-6014BA30E5C8}"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09204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3664BA-512C-42A7-B3F7-38B7F40A98B4}" type="datetimeFigureOut">
              <a:rPr lang="en-US" smtClean="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0154C-A791-4901-A705-6014BA30E5C8}" type="slidenum">
              <a:rPr lang="en-US" smtClean="0"/>
              <a:t>‹#›</a:t>
            </a:fld>
            <a:endParaRPr lang="en-US"/>
          </a:p>
        </p:txBody>
      </p:sp>
    </p:spTree>
    <p:extLst>
      <p:ext uri="{BB962C8B-B14F-4D97-AF65-F5344CB8AC3E}">
        <p14:creationId xmlns:p14="http://schemas.microsoft.com/office/powerpoint/2010/main" val="7820443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3664BA-512C-42A7-B3F7-38B7F40A98B4}" type="datetimeFigureOut">
              <a:rPr lang="en-US" smtClean="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0154C-A791-4901-A705-6014BA30E5C8}"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3026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3664BA-512C-42A7-B3F7-38B7F40A98B4}" type="datetimeFigureOut">
              <a:rPr lang="en-US" smtClean="0"/>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10154C-A791-4901-A705-6014BA30E5C8}" type="slidenum">
              <a:rPr lang="en-US" smtClean="0"/>
              <a:t>‹#›</a:t>
            </a:fld>
            <a:endParaRPr lang="en-US"/>
          </a:p>
        </p:txBody>
      </p:sp>
    </p:spTree>
    <p:extLst>
      <p:ext uri="{BB962C8B-B14F-4D97-AF65-F5344CB8AC3E}">
        <p14:creationId xmlns:p14="http://schemas.microsoft.com/office/powerpoint/2010/main" val="341351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ECF55A3-0694-FA77-298F-27676587665F}"/>
              </a:ext>
            </a:extLst>
          </p:cNvPr>
          <p:cNvSpPr>
            <a:spLocks noGrp="1"/>
          </p:cNvSpPr>
          <p:nvPr>
            <p:ph type="dt" sz="half" idx="10"/>
          </p:nvPr>
        </p:nvSpPr>
        <p:spPr/>
        <p:txBody>
          <a:bodyPr/>
          <a:lstStyle>
            <a:lvl1pPr>
              <a:defRPr/>
            </a:lvl1pPr>
          </a:lstStyle>
          <a:p>
            <a:pPr>
              <a:defRPr/>
            </a:pPr>
            <a:fld id="{A8D20953-A628-9041-98E2-A604E0E5E2C9}" type="datetimeFigureOut">
              <a:rPr lang="en-US"/>
              <a:pPr>
                <a:defRPr/>
              </a:pPr>
              <a:t>3/17/2026</a:t>
            </a:fld>
            <a:endParaRPr lang="en-US"/>
          </a:p>
        </p:txBody>
      </p:sp>
      <p:sp>
        <p:nvSpPr>
          <p:cNvPr id="8" name="Footer Placeholder 4">
            <a:extLst>
              <a:ext uri="{FF2B5EF4-FFF2-40B4-BE49-F238E27FC236}">
                <a16:creationId xmlns:a16="http://schemas.microsoft.com/office/drawing/2014/main" id="{BB53CDD6-6D1A-09EA-8DC4-58E95359F61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2211A8F-7AC8-A48E-8FDD-28648B52C5F7}"/>
              </a:ext>
            </a:extLst>
          </p:cNvPr>
          <p:cNvSpPr>
            <a:spLocks noGrp="1"/>
          </p:cNvSpPr>
          <p:nvPr>
            <p:ph type="sldNum" sz="quarter" idx="12"/>
          </p:nvPr>
        </p:nvSpPr>
        <p:spPr/>
        <p:txBody>
          <a:bodyPr/>
          <a:lstStyle>
            <a:lvl1pPr>
              <a:defRPr/>
            </a:lvl1pPr>
          </a:lstStyle>
          <a:p>
            <a:pPr>
              <a:defRPr/>
            </a:pPr>
            <a:fld id="{09FE46C3-CF88-7841-A5D7-C810F9EFFCD8}" type="slidenum">
              <a:rPr lang="en-US"/>
              <a:pPr>
                <a:defRPr/>
              </a:pPr>
              <a:t>‹#›</a:t>
            </a:fld>
            <a:endParaRPr lang="en-US"/>
          </a:p>
        </p:txBody>
      </p:sp>
    </p:spTree>
    <p:extLst>
      <p:ext uri="{BB962C8B-B14F-4D97-AF65-F5344CB8AC3E}">
        <p14:creationId xmlns:p14="http://schemas.microsoft.com/office/powerpoint/2010/main" val="1513292348"/>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3664BA-512C-42A7-B3F7-38B7F40A98B4}" type="datetimeFigureOut">
              <a:rPr lang="en-US" smtClean="0"/>
              <a:t>3/17/2026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10154C-A791-4901-A705-6014BA30E5C8}" type="slidenum">
              <a:rPr lang="en-US" smtClean="0"/>
              <a:t>‹#›</a:t>
            </a:fld>
            <a:endParaRPr lang="en-US"/>
          </a:p>
        </p:txBody>
      </p:sp>
    </p:spTree>
    <p:extLst>
      <p:ext uri="{BB962C8B-B14F-4D97-AF65-F5344CB8AC3E}">
        <p14:creationId xmlns:p14="http://schemas.microsoft.com/office/powerpoint/2010/main" val="41387014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3664BA-512C-42A7-B3F7-38B7F40A98B4}" type="datetimeFigureOut">
              <a:rPr lang="en-US" smtClean="0"/>
              <a:t>3/17/2026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10154C-A791-4901-A705-6014BA30E5C8}" type="slidenum">
              <a:rPr lang="en-US" smtClean="0"/>
              <a:t>‹#›</a:t>
            </a:fld>
            <a:endParaRPr lang="en-US"/>
          </a:p>
        </p:txBody>
      </p:sp>
    </p:spTree>
    <p:extLst>
      <p:ext uri="{BB962C8B-B14F-4D97-AF65-F5344CB8AC3E}">
        <p14:creationId xmlns:p14="http://schemas.microsoft.com/office/powerpoint/2010/main" val="430381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3664BA-512C-42A7-B3F7-38B7F40A98B4}" type="datetimeFigureOut">
              <a:rPr lang="en-US" smtClean="0"/>
              <a:t>3/17/2026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10154C-A791-4901-A705-6014BA30E5C8}" type="slidenum">
              <a:rPr lang="en-US" smtClean="0"/>
              <a:t>‹#›</a:t>
            </a:fld>
            <a:endParaRPr lang="en-US"/>
          </a:p>
        </p:txBody>
      </p:sp>
    </p:spTree>
    <p:extLst>
      <p:ext uri="{BB962C8B-B14F-4D97-AF65-F5344CB8AC3E}">
        <p14:creationId xmlns:p14="http://schemas.microsoft.com/office/powerpoint/2010/main" val="33668425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3664BA-512C-42A7-B3F7-38B7F40A98B4}" type="datetimeFigureOut">
              <a:rPr lang="en-US" smtClean="0"/>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10154C-A791-4901-A705-6014BA30E5C8}" type="slidenum">
              <a:rPr lang="en-US" smtClean="0"/>
              <a:t>‹#›</a:t>
            </a:fld>
            <a:endParaRPr lang="en-US"/>
          </a:p>
        </p:txBody>
      </p:sp>
    </p:spTree>
    <p:extLst>
      <p:ext uri="{BB962C8B-B14F-4D97-AF65-F5344CB8AC3E}">
        <p14:creationId xmlns:p14="http://schemas.microsoft.com/office/powerpoint/2010/main" val="7418597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3664BA-512C-42A7-B3F7-38B7F40A98B4}" type="datetimeFigureOut">
              <a:rPr lang="en-US" smtClean="0"/>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10154C-A791-4901-A705-6014BA30E5C8}" type="slidenum">
              <a:rPr lang="en-US" smtClean="0"/>
              <a:t>‹#›</a:t>
            </a:fld>
            <a:endParaRPr lang="en-US"/>
          </a:p>
        </p:txBody>
      </p:sp>
    </p:spTree>
    <p:extLst>
      <p:ext uri="{BB962C8B-B14F-4D97-AF65-F5344CB8AC3E}">
        <p14:creationId xmlns:p14="http://schemas.microsoft.com/office/powerpoint/2010/main" val="41020271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3664BA-512C-42A7-B3F7-38B7F40A98B4}" type="datetimeFigureOut">
              <a:rPr lang="en-US" smtClean="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0154C-A791-4901-A705-6014BA30E5C8}" type="slidenum">
              <a:rPr lang="en-US" smtClean="0"/>
              <a:t>‹#›</a:t>
            </a:fld>
            <a:endParaRPr lang="en-US"/>
          </a:p>
        </p:txBody>
      </p:sp>
    </p:spTree>
    <p:extLst>
      <p:ext uri="{BB962C8B-B14F-4D97-AF65-F5344CB8AC3E}">
        <p14:creationId xmlns:p14="http://schemas.microsoft.com/office/powerpoint/2010/main" val="5573410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3664BA-512C-42A7-B3F7-38B7F40A98B4}" type="datetimeFigureOut">
              <a:rPr lang="en-US" smtClean="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0154C-A791-4901-A705-6014BA30E5C8}" type="slidenum">
              <a:rPr lang="en-US" smtClean="0"/>
              <a:t>‹#›</a:t>
            </a:fld>
            <a:endParaRPr lang="en-US"/>
          </a:p>
        </p:txBody>
      </p:sp>
    </p:spTree>
    <p:extLst>
      <p:ext uri="{BB962C8B-B14F-4D97-AF65-F5344CB8AC3E}">
        <p14:creationId xmlns:p14="http://schemas.microsoft.com/office/powerpoint/2010/main" val="24564104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62"/>
            <a:ext cx="12188952" cy="6857937"/>
          </a:xfrm>
          <a:prstGeom prst="rect">
            <a:avLst/>
          </a:prstGeom>
        </p:spPr>
      </p:pic>
      <p:pic>
        <p:nvPicPr>
          <p:cNvPr id="17" name="bg object 17"/>
          <p:cNvPicPr/>
          <p:nvPr/>
        </p:nvPicPr>
        <p:blipFill>
          <a:blip r:embed="rId3" cstate="print"/>
          <a:stretch>
            <a:fillRect/>
          </a:stretch>
        </p:blipFill>
        <p:spPr>
          <a:xfrm>
            <a:off x="4700015" y="5771311"/>
            <a:ext cx="2788919" cy="576211"/>
          </a:xfrm>
          <a:prstGeom prst="rect">
            <a:avLst/>
          </a:prstGeom>
        </p:spPr>
      </p:pic>
      <p:sp>
        <p:nvSpPr>
          <p:cNvPr id="2" name="Holder 2"/>
          <p:cNvSpPr>
            <a:spLocks noGrp="1"/>
          </p:cNvSpPr>
          <p:nvPr>
            <p:ph type="ctrTitle"/>
          </p:nvPr>
        </p:nvSpPr>
        <p:spPr>
          <a:xfrm>
            <a:off x="585444" y="1853260"/>
            <a:ext cx="11222990" cy="762000"/>
          </a:xfrm>
          <a:prstGeom prst="rect">
            <a:avLst/>
          </a:prstGeom>
        </p:spPr>
        <p:txBody>
          <a:bodyPr wrap="square" lIns="0" tIns="0" rIns="0" bIns="0">
            <a:spAutoFit/>
          </a:bodyPr>
          <a:lstStyle>
            <a:lvl1pPr>
              <a:defRPr sz="4400" b="1" i="0">
                <a:solidFill>
                  <a:srgbClr val="E86000"/>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3800" b="1"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829619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E8600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3800" b="1"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732553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E86000"/>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71826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84E292B-0815-1D52-C56E-CD0CE151FCEF}"/>
              </a:ext>
            </a:extLst>
          </p:cNvPr>
          <p:cNvSpPr>
            <a:spLocks noGrp="1"/>
          </p:cNvSpPr>
          <p:nvPr>
            <p:ph type="dt" sz="half" idx="10"/>
          </p:nvPr>
        </p:nvSpPr>
        <p:spPr/>
        <p:txBody>
          <a:bodyPr/>
          <a:lstStyle>
            <a:lvl1pPr>
              <a:defRPr/>
            </a:lvl1pPr>
          </a:lstStyle>
          <a:p>
            <a:pPr>
              <a:defRPr/>
            </a:pPr>
            <a:fld id="{03288997-2D78-804F-B95F-6ABB05826EE4}" type="datetimeFigureOut">
              <a:rPr lang="en-US"/>
              <a:pPr>
                <a:defRPr/>
              </a:pPr>
              <a:t>3/17/2026</a:t>
            </a:fld>
            <a:endParaRPr lang="en-US"/>
          </a:p>
        </p:txBody>
      </p:sp>
      <p:sp>
        <p:nvSpPr>
          <p:cNvPr id="4" name="Footer Placeholder 4">
            <a:extLst>
              <a:ext uri="{FF2B5EF4-FFF2-40B4-BE49-F238E27FC236}">
                <a16:creationId xmlns:a16="http://schemas.microsoft.com/office/drawing/2014/main" id="{78006FD0-6A60-45B1-4293-65ECDE0A2DD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BCBC912-0F63-5937-81EC-1E31549E9380}"/>
              </a:ext>
            </a:extLst>
          </p:cNvPr>
          <p:cNvSpPr>
            <a:spLocks noGrp="1"/>
          </p:cNvSpPr>
          <p:nvPr>
            <p:ph type="sldNum" sz="quarter" idx="12"/>
          </p:nvPr>
        </p:nvSpPr>
        <p:spPr/>
        <p:txBody>
          <a:bodyPr/>
          <a:lstStyle>
            <a:lvl1pPr>
              <a:defRPr/>
            </a:lvl1pPr>
          </a:lstStyle>
          <a:p>
            <a:pPr>
              <a:defRPr/>
            </a:pPr>
            <a:fld id="{54BD8EE4-8906-AD4C-90AA-64B84989E7CC}" type="slidenum">
              <a:rPr lang="en-US"/>
              <a:pPr>
                <a:defRPr/>
              </a:pPr>
              <a:t>‹#›</a:t>
            </a:fld>
            <a:endParaRPr lang="en-US"/>
          </a:p>
        </p:txBody>
      </p:sp>
    </p:spTree>
    <p:extLst>
      <p:ext uri="{BB962C8B-B14F-4D97-AF65-F5344CB8AC3E}">
        <p14:creationId xmlns:p14="http://schemas.microsoft.com/office/powerpoint/2010/main" val="3563532725"/>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E8600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178996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25183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 Content + Corner Graphic">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7D9781-1CE4-FD50-9B69-D325BA5C5C1C}"/>
              </a:ext>
            </a:extLst>
          </p:cNvPr>
          <p:cNvSpPr>
            <a:spLocks noGrp="1"/>
          </p:cNvSpPr>
          <p:nvPr>
            <p:ph idx="1" hasCustomPrompt="1"/>
          </p:nvPr>
        </p:nvSpPr>
        <p:spPr>
          <a:xfrm>
            <a:off x="417340" y="1316645"/>
            <a:ext cx="11361867" cy="4811871"/>
          </a:xfrm>
          <a:prstGeom prst="rect">
            <a:avLst/>
          </a:prstGeom>
        </p:spPr>
        <p:txBody>
          <a:bodyPr vert="horz" lIns="91440" tIns="45720" rIns="91440" bIns="45720" rtlCol="0">
            <a:noAutofit/>
          </a:bodyPr>
          <a:lstStyle>
            <a:lvl3pPr marL="1143000" indent="-228600">
              <a:buFont typeface="Arial" panose="020B0604020202020204" pitchFamily="34" charset="0"/>
              <a:buChar char="•"/>
              <a:defRPr/>
            </a:lvl3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a:p>
            <a:pPr lvl="2"/>
            <a:endParaRPr lang="en-US" dirty="0"/>
          </a:p>
        </p:txBody>
      </p:sp>
      <p:pic>
        <p:nvPicPr>
          <p:cNvPr id="2" name="Picture 1" descr="A picture containing shape&#10;&#10;Description automatically generated">
            <a:extLst>
              <a:ext uri="{FF2B5EF4-FFF2-40B4-BE49-F238E27FC236}">
                <a16:creationId xmlns:a16="http://schemas.microsoft.com/office/drawing/2014/main" id="{57A71E21-4AE2-CF88-7F58-B7751346D097}"/>
              </a:ext>
            </a:extLst>
          </p:cNvPr>
          <p:cNvPicPr>
            <a:picLocks noChangeAspect="1"/>
          </p:cNvPicPr>
          <p:nvPr userDrawn="1"/>
        </p:nvPicPr>
        <p:blipFill rotWithShape="1">
          <a:blip r:embed="rId2">
            <a:alphaModFix/>
          </a:blip>
          <a:srcRect l="75049" t="22411"/>
          <a:stretch/>
        </p:blipFill>
        <p:spPr>
          <a:xfrm>
            <a:off x="9150396" y="1537588"/>
            <a:ext cx="3041604" cy="5320412"/>
          </a:xfrm>
          <a:prstGeom prst="rect">
            <a:avLst/>
          </a:prstGeom>
        </p:spPr>
      </p:pic>
      <p:sp>
        <p:nvSpPr>
          <p:cNvPr id="6" name="Title 5">
            <a:extLst>
              <a:ext uri="{FF2B5EF4-FFF2-40B4-BE49-F238E27FC236}">
                <a16:creationId xmlns:a16="http://schemas.microsoft.com/office/drawing/2014/main" id="{737B019D-09F3-0F11-E18F-0907142759A5}"/>
              </a:ext>
            </a:extLst>
          </p:cNvPr>
          <p:cNvSpPr>
            <a:spLocks noGrp="1"/>
          </p:cNvSpPr>
          <p:nvPr>
            <p:ph type="title" hasCustomPrompt="1"/>
          </p:nvPr>
        </p:nvSpPr>
        <p:spPr/>
        <p:txBody>
          <a:bodyPr/>
          <a:lstStyle/>
          <a:p>
            <a:r>
              <a:rPr lang="en-US" dirty="0"/>
              <a:t>TITLE — avenir NEXT LT PRO, DEMI, 28 PT, DARK BLUE, caps</a:t>
            </a:r>
          </a:p>
        </p:txBody>
      </p:sp>
      <p:sp>
        <p:nvSpPr>
          <p:cNvPr id="8" name="Footer Placeholder 7">
            <a:extLst>
              <a:ext uri="{FF2B5EF4-FFF2-40B4-BE49-F238E27FC236}">
                <a16:creationId xmlns:a16="http://schemas.microsoft.com/office/drawing/2014/main" id="{ACDC8089-B67C-F3C5-2637-F2ECBA7FE7D1}"/>
              </a:ext>
            </a:extLst>
          </p:cNvPr>
          <p:cNvSpPr>
            <a:spLocks noGrp="1"/>
          </p:cNvSpPr>
          <p:nvPr>
            <p:ph type="ftr" sz="quarter" idx="10"/>
          </p:nvPr>
        </p:nvSpPr>
        <p:spPr/>
        <p:txBody>
          <a:bodyPr/>
          <a:lstStyle/>
          <a:p>
            <a:endParaRPr lang="en-US" dirty="0"/>
          </a:p>
        </p:txBody>
      </p:sp>
      <p:sp>
        <p:nvSpPr>
          <p:cNvPr id="9" name="Slide Number Placeholder 8">
            <a:extLst>
              <a:ext uri="{FF2B5EF4-FFF2-40B4-BE49-F238E27FC236}">
                <a16:creationId xmlns:a16="http://schemas.microsoft.com/office/drawing/2014/main" id="{7854B60C-0290-782A-8B86-B9F2CA7122F5}"/>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spTree>
    <p:extLst>
      <p:ext uri="{BB962C8B-B14F-4D97-AF65-F5344CB8AC3E}">
        <p14:creationId xmlns:p14="http://schemas.microsoft.com/office/powerpoint/2010/main" val="101533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dirty="0"/>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
        <p:nvSpPr>
          <p:cNvPr id="3" name="Title 2">
            <a:extLst>
              <a:ext uri="{FF2B5EF4-FFF2-40B4-BE49-F238E27FC236}">
                <a16:creationId xmlns:a16="http://schemas.microsoft.com/office/drawing/2014/main" id="{9363D29E-7455-6821-DE4E-F310FF90204A}"/>
              </a:ext>
            </a:extLst>
          </p:cNvPr>
          <p:cNvSpPr>
            <a:spLocks noGrp="1"/>
          </p:cNvSpPr>
          <p:nvPr>
            <p:ph type="title" hasCustomPrompt="1"/>
          </p:nvPr>
        </p:nvSpPr>
        <p:spPr>
          <a:xfrm>
            <a:off x="417342" y="338458"/>
            <a:ext cx="6453016" cy="869909"/>
          </a:xfrm>
        </p:spPr>
        <p:txBody>
          <a:bodyPr/>
          <a:lstStyle>
            <a:lvl1pPr>
              <a:defRPr>
                <a:solidFill>
                  <a:srgbClr val="FFFFFF"/>
                </a:solidFill>
              </a:defRPr>
            </a:lvl1pPr>
          </a:lstStyle>
          <a:p>
            <a:r>
              <a:rPr lang="en-US" dirty="0"/>
              <a:t>TITLE — avenir NEXT LT PRO, DEMI, 28 PT, DARK BLUE, caps</a:t>
            </a:r>
          </a:p>
        </p:txBody>
      </p:sp>
      <p:sp>
        <p:nvSpPr>
          <p:cNvPr id="4" name="Text Placeholder 8">
            <a:extLst>
              <a:ext uri="{FF2B5EF4-FFF2-40B4-BE49-F238E27FC236}">
                <a16:creationId xmlns:a16="http://schemas.microsoft.com/office/drawing/2014/main" id="{6091561E-B278-FDB2-B4E9-67147CBFB54F}"/>
              </a:ext>
            </a:extLst>
          </p:cNvPr>
          <p:cNvSpPr>
            <a:spLocks noGrp="1"/>
          </p:cNvSpPr>
          <p:nvPr>
            <p:ph type="body" sz="quarter" idx="13" hasCustomPrompt="1"/>
          </p:nvPr>
        </p:nvSpPr>
        <p:spPr>
          <a:xfrm>
            <a:off x="417341" y="1078437"/>
            <a:ext cx="6453016" cy="350772"/>
          </a:xfrm>
        </p:spPr>
        <p:txBody>
          <a:bodyPr anchor="t">
            <a:noAutofit/>
          </a:bodyPr>
          <a:lstStyle>
            <a:lvl1pPr marL="0" indent="0">
              <a:buNone/>
              <a:defRPr sz="1800" b="1" i="0" cap="all" baseline="0">
                <a:solidFill>
                  <a:srgbClr val="E86100"/>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LT PRO, DEMI, 18 </a:t>
            </a:r>
            <a:r>
              <a:rPr lang="en-US" dirty="0" err="1"/>
              <a:t>pt</a:t>
            </a:r>
            <a:r>
              <a:rPr lang="en-US" dirty="0"/>
              <a:t>, ORANGE, CAPS</a:t>
            </a:r>
          </a:p>
        </p:txBody>
      </p:sp>
      <p:sp>
        <p:nvSpPr>
          <p:cNvPr id="10" name="Content Placeholder 9">
            <a:extLst>
              <a:ext uri="{FF2B5EF4-FFF2-40B4-BE49-F238E27FC236}">
                <a16:creationId xmlns:a16="http://schemas.microsoft.com/office/drawing/2014/main" id="{E1AF9206-0960-5940-6714-008FF318D97C}"/>
              </a:ext>
            </a:extLst>
          </p:cNvPr>
          <p:cNvSpPr>
            <a:spLocks noGrp="1"/>
          </p:cNvSpPr>
          <p:nvPr>
            <p:ph sz="quarter" idx="14" hasCustomPrompt="1"/>
          </p:nvPr>
        </p:nvSpPr>
        <p:spPr>
          <a:xfrm>
            <a:off x="417513" y="2016331"/>
            <a:ext cx="5002984" cy="2824892"/>
          </a:xfrm>
        </p:spPr>
        <p:txBody>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defRPr>
                <a:solidFill>
                  <a:schemeClr val="bg1"/>
                </a:solidFill>
              </a:defRPr>
            </a:lvl4pPr>
            <a:lvl5pPr>
              <a:defRPr>
                <a:solidFill>
                  <a:schemeClr val="bg1"/>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endParaRPr lang="en-US" dirty="0"/>
          </a:p>
        </p:txBody>
      </p:sp>
    </p:spTree>
    <p:extLst>
      <p:ext uri="{BB962C8B-B14F-4D97-AF65-F5344CB8AC3E}">
        <p14:creationId xmlns:p14="http://schemas.microsoft.com/office/powerpoint/2010/main" val="293574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dirty="0"/>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Tree>
    <p:extLst>
      <p:ext uri="{BB962C8B-B14F-4D97-AF65-F5344CB8AC3E}">
        <p14:creationId xmlns:p14="http://schemas.microsoft.com/office/powerpoint/2010/main" val="323040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background w/ corner graphic">
    <p:bg>
      <p:bgPr>
        <a:solidFill>
          <a:srgbClr val="FFFFFF"/>
        </a:solidFill>
        <a:effectLst/>
      </p:bgPr>
    </p:bg>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09687A9A-8C44-4E3B-F722-83255EE96850}"/>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4" name="Picture 3">
            <a:extLst>
              <a:ext uri="{FF2B5EF4-FFF2-40B4-BE49-F238E27FC236}">
                <a16:creationId xmlns:a16="http://schemas.microsoft.com/office/drawing/2014/main" id="{D40F56A8-7B1A-F404-DA26-16AE9539E703}"/>
              </a:ext>
            </a:extLst>
          </p:cNvPr>
          <p:cNvPicPr>
            <a:picLocks noChangeAspect="1"/>
          </p:cNvPicPr>
          <p:nvPr userDrawn="1"/>
        </p:nvPicPr>
        <p:blipFill rotWithShape="1">
          <a:blip r:embed="rId2">
            <a:alphaModFix amt="67000"/>
          </a:blip>
          <a:srcRect r="50045"/>
          <a:stretch/>
        </p:blipFill>
        <p:spPr>
          <a:xfrm>
            <a:off x="9452119" y="2031447"/>
            <a:ext cx="2739881" cy="4826553"/>
          </a:xfrm>
          <a:prstGeom prst="rect">
            <a:avLst/>
          </a:prstGeom>
        </p:spPr>
      </p:pic>
    </p:spTree>
    <p:extLst>
      <p:ext uri="{BB962C8B-B14F-4D97-AF65-F5344CB8AC3E}">
        <p14:creationId xmlns:p14="http://schemas.microsoft.com/office/powerpoint/2010/main" val="40844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22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Tree>
    <p:extLst>
      <p:ext uri="{BB962C8B-B14F-4D97-AF65-F5344CB8AC3E}">
        <p14:creationId xmlns:p14="http://schemas.microsoft.com/office/powerpoint/2010/main" val="1569949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22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9" name="Freeform 8">
            <a:extLst>
              <a:ext uri="{FF2B5EF4-FFF2-40B4-BE49-F238E27FC236}">
                <a16:creationId xmlns:a16="http://schemas.microsoft.com/office/drawing/2014/main" id="{14BEC28F-9640-1329-DC1D-FE07AF104D99}"/>
              </a:ext>
            </a:extLst>
          </p:cNvPr>
          <p:cNvSpPr/>
          <p:nvPr userDrawn="1"/>
        </p:nvSpPr>
        <p:spPr>
          <a:xfrm>
            <a:off x="0" y="0"/>
            <a:ext cx="8493210" cy="6858000"/>
          </a:xfrm>
          <a:custGeom>
            <a:avLst/>
            <a:gdLst>
              <a:gd name="connsiteX0" fmla="*/ 0 w 8493210"/>
              <a:gd name="connsiteY0" fmla="*/ 0 h 6858000"/>
              <a:gd name="connsiteX1" fmla="*/ 3970638 w 8493210"/>
              <a:gd name="connsiteY1" fmla="*/ 0 h 6858000"/>
              <a:gd name="connsiteX2" fmla="*/ 3970638 w 8493210"/>
              <a:gd name="connsiteY2" fmla="*/ 1670 h 6858000"/>
              <a:gd name="connsiteX3" fmla="*/ 3971605 w 8493210"/>
              <a:gd name="connsiteY3" fmla="*/ 0 h 6858000"/>
              <a:gd name="connsiteX4" fmla="*/ 8493210 w 8493210"/>
              <a:gd name="connsiteY4" fmla="*/ 0 h 6858000"/>
              <a:gd name="connsiteX5" fmla="*/ 4521605 w 8493210"/>
              <a:gd name="connsiteY5" fmla="*/ 6858000 h 6858000"/>
              <a:gd name="connsiteX6" fmla="*/ 3970638 w 8493210"/>
              <a:gd name="connsiteY6" fmla="*/ 6858000 h 6858000"/>
              <a:gd name="connsiteX7" fmla="*/ 0 w 849321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3210" h="6858000">
                <a:moveTo>
                  <a:pt x="0" y="0"/>
                </a:moveTo>
                <a:lnTo>
                  <a:pt x="3970638" y="0"/>
                </a:lnTo>
                <a:lnTo>
                  <a:pt x="3970638" y="1670"/>
                </a:lnTo>
                <a:lnTo>
                  <a:pt x="3971605" y="0"/>
                </a:lnTo>
                <a:lnTo>
                  <a:pt x="8493210" y="0"/>
                </a:lnTo>
                <a:lnTo>
                  <a:pt x="4521605" y="6858000"/>
                </a:lnTo>
                <a:lnTo>
                  <a:pt x="3970638" y="6858000"/>
                </a:lnTo>
                <a:lnTo>
                  <a:pt x="0" y="6858000"/>
                </a:lnTo>
                <a:close/>
              </a:path>
            </a:pathLst>
          </a:cu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
        <p:nvSpPr>
          <p:cNvPr id="8" name="Title 7">
            <a:extLst>
              <a:ext uri="{FF2B5EF4-FFF2-40B4-BE49-F238E27FC236}">
                <a16:creationId xmlns:a16="http://schemas.microsoft.com/office/drawing/2014/main" id="{FB8B284B-BF25-3F29-20DA-648739024569}"/>
              </a:ext>
            </a:extLst>
          </p:cNvPr>
          <p:cNvSpPr>
            <a:spLocks noGrp="1"/>
          </p:cNvSpPr>
          <p:nvPr>
            <p:ph type="title" hasCustomPrompt="1"/>
          </p:nvPr>
        </p:nvSpPr>
        <p:spPr>
          <a:xfrm>
            <a:off x="417341" y="2994046"/>
            <a:ext cx="3825145" cy="869909"/>
          </a:xfrm>
        </p:spPr>
        <p:txBody>
          <a:bodyPr tIns="137160" anchor="ctr"/>
          <a:lstStyle>
            <a:lvl1pPr algn="l">
              <a:defRPr>
                <a:solidFill>
                  <a:srgbClr val="FFFFFF"/>
                </a:solidFill>
              </a:defRPr>
            </a:lvl1pPr>
          </a:lstStyle>
          <a:p>
            <a:r>
              <a:rPr lang="en-US" dirty="0"/>
              <a:t>TITLE — avenir NEXT LT PRO, DEMI, 28 PT, white, caps</a:t>
            </a:r>
          </a:p>
        </p:txBody>
      </p:sp>
    </p:spTree>
    <p:extLst>
      <p:ext uri="{BB962C8B-B14F-4D97-AF65-F5344CB8AC3E}">
        <p14:creationId xmlns:p14="http://schemas.microsoft.com/office/powerpoint/2010/main" val="280883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22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 overl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6AC954-6CA7-543F-C5D0-4EAE85B9BA59}"/>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sp>
        <p:nvSpPr>
          <p:cNvPr id="6" name="Title 5">
            <a:extLst>
              <a:ext uri="{FF2B5EF4-FFF2-40B4-BE49-F238E27FC236}">
                <a16:creationId xmlns:a16="http://schemas.microsoft.com/office/drawing/2014/main" id="{9FDF18CD-5E38-6E8C-A903-4B683B1D8A99}"/>
              </a:ext>
            </a:extLst>
          </p:cNvPr>
          <p:cNvSpPr>
            <a:spLocks noGrp="1"/>
          </p:cNvSpPr>
          <p:nvPr>
            <p:ph type="title" hasCustomPrompt="1"/>
          </p:nvPr>
        </p:nvSpPr>
        <p:spPr/>
        <p:txBody>
          <a:bodyPr/>
          <a:lstStyle/>
          <a:p>
            <a:r>
              <a:rPr lang="en-US" dirty="0"/>
              <a:t>TITLE — avenir NEXT LT PRO, DEMI, 28 PT, DARK BLUE, caps</a:t>
            </a:r>
          </a:p>
        </p:txBody>
      </p:sp>
      <p:sp>
        <p:nvSpPr>
          <p:cNvPr id="15" name="Content Placeholder 24">
            <a:extLst>
              <a:ext uri="{FF2B5EF4-FFF2-40B4-BE49-F238E27FC236}">
                <a16:creationId xmlns:a16="http://schemas.microsoft.com/office/drawing/2014/main" id="{62B92C90-35F0-9B96-E5A1-B637E53F587A}"/>
              </a:ext>
            </a:extLst>
          </p:cNvPr>
          <p:cNvSpPr>
            <a:spLocks noGrp="1"/>
          </p:cNvSpPr>
          <p:nvPr>
            <p:ph sz="quarter" idx="13" hasCustomPrompt="1"/>
          </p:nvPr>
        </p:nvSpPr>
        <p:spPr>
          <a:xfrm>
            <a:off x="714374" y="1800713"/>
            <a:ext cx="2528845"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6" name="Content Placeholder 24">
            <a:extLst>
              <a:ext uri="{FF2B5EF4-FFF2-40B4-BE49-F238E27FC236}">
                <a16:creationId xmlns:a16="http://schemas.microsoft.com/office/drawing/2014/main" id="{CCC44B6A-BD53-199B-6C3F-BA941179D59C}"/>
              </a:ext>
            </a:extLst>
          </p:cNvPr>
          <p:cNvSpPr>
            <a:spLocks noGrp="1"/>
          </p:cNvSpPr>
          <p:nvPr>
            <p:ph sz="quarter" idx="14" hasCustomPrompt="1"/>
          </p:nvPr>
        </p:nvSpPr>
        <p:spPr>
          <a:xfrm>
            <a:off x="6199709"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7" name="Content Placeholder 24">
            <a:extLst>
              <a:ext uri="{FF2B5EF4-FFF2-40B4-BE49-F238E27FC236}">
                <a16:creationId xmlns:a16="http://schemas.microsoft.com/office/drawing/2014/main" id="{2FB39DA2-11E2-1CB2-8A99-7017F88BB120}"/>
              </a:ext>
            </a:extLst>
          </p:cNvPr>
          <p:cNvSpPr>
            <a:spLocks noGrp="1"/>
          </p:cNvSpPr>
          <p:nvPr>
            <p:ph sz="quarter" idx="15" hasCustomPrompt="1"/>
          </p:nvPr>
        </p:nvSpPr>
        <p:spPr>
          <a:xfrm>
            <a:off x="3457043"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8" name="Content Placeholder 24">
            <a:extLst>
              <a:ext uri="{FF2B5EF4-FFF2-40B4-BE49-F238E27FC236}">
                <a16:creationId xmlns:a16="http://schemas.microsoft.com/office/drawing/2014/main" id="{A8E3D096-23D2-2CF2-7054-7DAA81FA0213}"/>
              </a:ext>
            </a:extLst>
          </p:cNvPr>
          <p:cNvSpPr>
            <a:spLocks noGrp="1"/>
          </p:cNvSpPr>
          <p:nvPr>
            <p:ph sz="quarter" idx="16" hasCustomPrompt="1"/>
          </p:nvPr>
        </p:nvSpPr>
        <p:spPr>
          <a:xfrm>
            <a:off x="8948777" y="3972527"/>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9" name="Content Placeholder 24">
            <a:extLst>
              <a:ext uri="{FF2B5EF4-FFF2-40B4-BE49-F238E27FC236}">
                <a16:creationId xmlns:a16="http://schemas.microsoft.com/office/drawing/2014/main" id="{3E88AF7F-7697-30D4-C70F-94E55E745EB7}"/>
              </a:ext>
            </a:extLst>
          </p:cNvPr>
          <p:cNvSpPr>
            <a:spLocks noGrp="1"/>
          </p:cNvSpPr>
          <p:nvPr>
            <p:ph sz="quarter" idx="17" hasCustomPrompt="1"/>
          </p:nvPr>
        </p:nvSpPr>
        <p:spPr>
          <a:xfrm>
            <a:off x="8948777" y="1800713"/>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0" name="Content Placeholder 24">
            <a:extLst>
              <a:ext uri="{FF2B5EF4-FFF2-40B4-BE49-F238E27FC236}">
                <a16:creationId xmlns:a16="http://schemas.microsoft.com/office/drawing/2014/main" id="{B0E1B67B-9B45-F320-BE2E-A3F1E466E52B}"/>
              </a:ext>
            </a:extLst>
          </p:cNvPr>
          <p:cNvSpPr>
            <a:spLocks noGrp="1"/>
          </p:cNvSpPr>
          <p:nvPr>
            <p:ph sz="quarter" idx="18" hasCustomPrompt="1"/>
          </p:nvPr>
        </p:nvSpPr>
        <p:spPr>
          <a:xfrm>
            <a:off x="3457043"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1" name="Content Placeholder 24">
            <a:extLst>
              <a:ext uri="{FF2B5EF4-FFF2-40B4-BE49-F238E27FC236}">
                <a16:creationId xmlns:a16="http://schemas.microsoft.com/office/drawing/2014/main" id="{53F76D3E-DB54-3304-07DF-5F5091F60935}"/>
              </a:ext>
            </a:extLst>
          </p:cNvPr>
          <p:cNvSpPr>
            <a:spLocks noGrp="1"/>
          </p:cNvSpPr>
          <p:nvPr>
            <p:ph sz="quarter" idx="19" hasCustomPrompt="1"/>
          </p:nvPr>
        </p:nvSpPr>
        <p:spPr>
          <a:xfrm>
            <a:off x="714375"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2" name="Content Placeholder 24">
            <a:extLst>
              <a:ext uri="{FF2B5EF4-FFF2-40B4-BE49-F238E27FC236}">
                <a16:creationId xmlns:a16="http://schemas.microsoft.com/office/drawing/2014/main" id="{A4788FE8-3589-909A-5200-FFB04D1185C8}"/>
              </a:ext>
            </a:extLst>
          </p:cNvPr>
          <p:cNvSpPr>
            <a:spLocks noGrp="1"/>
          </p:cNvSpPr>
          <p:nvPr>
            <p:ph sz="quarter" idx="20" hasCustomPrompt="1"/>
          </p:nvPr>
        </p:nvSpPr>
        <p:spPr>
          <a:xfrm>
            <a:off x="6199709"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Tree>
    <p:extLst>
      <p:ext uri="{BB962C8B-B14F-4D97-AF65-F5344CB8AC3E}">
        <p14:creationId xmlns:p14="http://schemas.microsoft.com/office/powerpoint/2010/main" val="404369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22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_Image background w/ arrow graphic">
    <p:bg>
      <p:bgPr>
        <a:solidFill>
          <a:schemeClr val="bg1"/>
        </a:solidFill>
        <a:effectLst/>
      </p:bgPr>
    </p:bg>
    <p:spTree>
      <p:nvGrpSpPr>
        <p:cNvPr id="1" name=""/>
        <p:cNvGrpSpPr/>
        <p:nvPr/>
      </p:nvGrpSpPr>
      <p:grpSpPr>
        <a:xfrm>
          <a:off x="0" y="0"/>
          <a:ext cx="0" cy="0"/>
          <a:chOff x="0" y="0"/>
          <a:chExt cx="0" cy="0"/>
        </a:xfrm>
      </p:grpSpPr>
      <p:pic>
        <p:nvPicPr>
          <p:cNvPr id="4" name="Picture Placeholder 7" descr="A brick walkway leading to a church&#10;&#10;Description automatically generated with low confidence">
            <a:extLst>
              <a:ext uri="{FF2B5EF4-FFF2-40B4-BE49-F238E27FC236}">
                <a16:creationId xmlns:a16="http://schemas.microsoft.com/office/drawing/2014/main" id="{D1E39196-2E7E-9F11-E104-CE524C1E0E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 r="61"/>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a:extLst>
              <a:ext uri="{FF2B5EF4-FFF2-40B4-BE49-F238E27FC236}">
                <a16:creationId xmlns:a16="http://schemas.microsoft.com/office/drawing/2014/main" id="{573751B3-810A-B01E-E623-0E630DB6B117}"/>
              </a:ext>
            </a:extLst>
          </p:cNvPr>
          <p:cNvPicPr>
            <a:picLocks noChangeAspect="1"/>
          </p:cNvPicPr>
          <p:nvPr userDrawn="1"/>
        </p:nvPicPr>
        <p:blipFill>
          <a:blip r:embed="rId3">
            <a:alphaModFix amt="67000"/>
          </a:blip>
          <a:stretch>
            <a:fillRect/>
          </a:stretch>
        </p:blipFill>
        <p:spPr>
          <a:xfrm>
            <a:off x="401427" y="3629865"/>
            <a:ext cx="3667828" cy="3227689"/>
          </a:xfrm>
          <a:prstGeom prst="rect">
            <a:avLst/>
          </a:prstGeom>
        </p:spPr>
      </p:pic>
      <p:pic>
        <p:nvPicPr>
          <p:cNvPr id="6" name="Picture 5" descr="Logo&#10;&#10;Description automatically generated">
            <a:extLst>
              <a:ext uri="{FF2B5EF4-FFF2-40B4-BE49-F238E27FC236}">
                <a16:creationId xmlns:a16="http://schemas.microsoft.com/office/drawing/2014/main" id="{F047E3BB-37B4-0F74-BE2E-0C761F8F67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756" y="612807"/>
            <a:ext cx="1949196" cy="1301581"/>
          </a:xfrm>
          <a:prstGeom prst="rect">
            <a:avLst/>
          </a:prstGeom>
        </p:spPr>
      </p:pic>
    </p:spTree>
    <p:extLst>
      <p:ext uri="{BB962C8B-B14F-4D97-AF65-F5344CB8AC3E}">
        <p14:creationId xmlns:p14="http://schemas.microsoft.com/office/powerpoint/2010/main" val="120429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22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7A4AFE5-F4ED-3351-DDF7-9F82AC0707C3}"/>
              </a:ext>
            </a:extLst>
          </p:cNvPr>
          <p:cNvSpPr>
            <a:spLocks noGrp="1"/>
          </p:cNvSpPr>
          <p:nvPr>
            <p:ph type="dt" sz="half" idx="10"/>
          </p:nvPr>
        </p:nvSpPr>
        <p:spPr/>
        <p:txBody>
          <a:bodyPr/>
          <a:lstStyle>
            <a:lvl1pPr>
              <a:defRPr/>
            </a:lvl1pPr>
          </a:lstStyle>
          <a:p>
            <a:pPr>
              <a:defRPr/>
            </a:pPr>
            <a:fld id="{9CF5ACF6-E188-2449-899A-A90F5887D41C}" type="datetimeFigureOut">
              <a:rPr lang="en-US"/>
              <a:pPr>
                <a:defRPr/>
              </a:pPr>
              <a:t>3/17/2026</a:t>
            </a:fld>
            <a:endParaRPr lang="en-US"/>
          </a:p>
        </p:txBody>
      </p:sp>
      <p:sp>
        <p:nvSpPr>
          <p:cNvPr id="3" name="Footer Placeholder 4">
            <a:extLst>
              <a:ext uri="{FF2B5EF4-FFF2-40B4-BE49-F238E27FC236}">
                <a16:creationId xmlns:a16="http://schemas.microsoft.com/office/drawing/2014/main" id="{ABAF2253-4BBF-4FEA-1D42-7466710C975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9D641DB-E467-FA75-88AA-C205E03ECC75}"/>
              </a:ext>
            </a:extLst>
          </p:cNvPr>
          <p:cNvSpPr>
            <a:spLocks noGrp="1"/>
          </p:cNvSpPr>
          <p:nvPr>
            <p:ph type="sldNum" sz="quarter" idx="12"/>
          </p:nvPr>
        </p:nvSpPr>
        <p:spPr/>
        <p:txBody>
          <a:bodyPr/>
          <a:lstStyle>
            <a:lvl1pPr>
              <a:defRPr/>
            </a:lvl1pPr>
          </a:lstStyle>
          <a:p>
            <a:pPr>
              <a:defRPr/>
            </a:pPr>
            <a:fld id="{22598311-0BB1-DE4A-8A63-A502423FDE00}" type="slidenum">
              <a:rPr lang="en-US"/>
              <a:pPr>
                <a:defRPr/>
              </a:pPr>
              <a:t>‹#›</a:t>
            </a:fld>
            <a:endParaRPr lang="en-US"/>
          </a:p>
        </p:txBody>
      </p:sp>
    </p:spTree>
    <p:extLst>
      <p:ext uri="{BB962C8B-B14F-4D97-AF65-F5344CB8AC3E}">
        <p14:creationId xmlns:p14="http://schemas.microsoft.com/office/powerpoint/2010/main" val="660019783"/>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2B946-225B-8FCF-1698-82D149B98F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D6B9A1-6961-5C31-4C8B-6A31342A53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F95D79-134E-8D5B-77CF-17A2A6978FEA}"/>
              </a:ext>
            </a:extLst>
          </p:cNvPr>
          <p:cNvSpPr>
            <a:spLocks noGrp="1"/>
          </p:cNvSpPr>
          <p:nvPr>
            <p:ph type="dt" sz="half" idx="10"/>
          </p:nvPr>
        </p:nvSpPr>
        <p:spPr/>
        <p:txBody>
          <a:bodyPr/>
          <a:lstStyle/>
          <a:p>
            <a:fld id="{E9DB5A88-DD82-C644-8AE4-4D15A43506D8}" type="datetimeFigureOut">
              <a:rPr lang="en-US" smtClean="0"/>
              <a:t>3/17/2026</a:t>
            </a:fld>
            <a:endParaRPr lang="en-US"/>
          </a:p>
        </p:txBody>
      </p:sp>
      <p:sp>
        <p:nvSpPr>
          <p:cNvPr id="5" name="Footer Placeholder 4">
            <a:extLst>
              <a:ext uri="{FF2B5EF4-FFF2-40B4-BE49-F238E27FC236}">
                <a16:creationId xmlns:a16="http://schemas.microsoft.com/office/drawing/2014/main" id="{BE3ABF94-1B7E-3090-1C7B-35FC195794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F82880-B3F7-6FBE-D225-00BFD4BC9A4F}"/>
              </a:ext>
            </a:extLst>
          </p:cNvPr>
          <p:cNvSpPr>
            <a:spLocks noGrp="1"/>
          </p:cNvSpPr>
          <p:nvPr>
            <p:ph type="sldNum" sz="quarter" idx="12"/>
          </p:nvPr>
        </p:nvSpPr>
        <p:spPr/>
        <p:txBody>
          <a:bodyPr/>
          <a:lstStyle/>
          <a:p>
            <a:fld id="{883612D3-33A0-0045-979F-1287B75D8637}" type="slidenum">
              <a:rPr lang="en-US" smtClean="0"/>
              <a:t>‹#›</a:t>
            </a:fld>
            <a:endParaRPr lang="en-US"/>
          </a:p>
        </p:txBody>
      </p:sp>
    </p:spTree>
    <p:extLst>
      <p:ext uri="{BB962C8B-B14F-4D97-AF65-F5344CB8AC3E}">
        <p14:creationId xmlns:p14="http://schemas.microsoft.com/office/powerpoint/2010/main" val="3900685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81AF-40F8-2C8A-ED64-E88B43B3E6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2315F-3F36-89AB-C731-05F6E94B01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CC60B-420D-264F-9EF6-A4CAEDE81B8D}"/>
              </a:ext>
            </a:extLst>
          </p:cNvPr>
          <p:cNvSpPr>
            <a:spLocks noGrp="1"/>
          </p:cNvSpPr>
          <p:nvPr>
            <p:ph type="dt" sz="half" idx="10"/>
          </p:nvPr>
        </p:nvSpPr>
        <p:spPr/>
        <p:txBody>
          <a:bodyPr/>
          <a:lstStyle/>
          <a:p>
            <a:fld id="{E9DB5A88-DD82-C644-8AE4-4D15A43506D8}" type="datetimeFigureOut">
              <a:rPr lang="en-US" smtClean="0"/>
              <a:t>3/17/2026</a:t>
            </a:fld>
            <a:endParaRPr lang="en-US"/>
          </a:p>
        </p:txBody>
      </p:sp>
      <p:sp>
        <p:nvSpPr>
          <p:cNvPr id="5" name="Footer Placeholder 4">
            <a:extLst>
              <a:ext uri="{FF2B5EF4-FFF2-40B4-BE49-F238E27FC236}">
                <a16:creationId xmlns:a16="http://schemas.microsoft.com/office/drawing/2014/main" id="{6C986701-670C-0F7E-F338-3E73B6814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E72C8D-E984-FB33-513C-0E7122A305A4}"/>
              </a:ext>
            </a:extLst>
          </p:cNvPr>
          <p:cNvSpPr>
            <a:spLocks noGrp="1"/>
          </p:cNvSpPr>
          <p:nvPr>
            <p:ph type="sldNum" sz="quarter" idx="12"/>
          </p:nvPr>
        </p:nvSpPr>
        <p:spPr/>
        <p:txBody>
          <a:bodyPr/>
          <a:lstStyle/>
          <a:p>
            <a:fld id="{883612D3-33A0-0045-979F-1287B75D8637}" type="slidenum">
              <a:rPr lang="en-US" smtClean="0"/>
              <a:t>‹#›</a:t>
            </a:fld>
            <a:endParaRPr lang="en-US"/>
          </a:p>
        </p:txBody>
      </p:sp>
    </p:spTree>
    <p:extLst>
      <p:ext uri="{BB962C8B-B14F-4D97-AF65-F5344CB8AC3E}">
        <p14:creationId xmlns:p14="http://schemas.microsoft.com/office/powerpoint/2010/main" val="12308665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5493E-58D7-EDDF-EB70-EE67079B8B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C829CC-AC21-4B3D-47BB-7134714B0BB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D73B0F-9902-3D3B-1EC3-A57B3F8289DF}"/>
              </a:ext>
            </a:extLst>
          </p:cNvPr>
          <p:cNvSpPr>
            <a:spLocks noGrp="1"/>
          </p:cNvSpPr>
          <p:nvPr>
            <p:ph type="dt" sz="half" idx="10"/>
          </p:nvPr>
        </p:nvSpPr>
        <p:spPr/>
        <p:txBody>
          <a:bodyPr/>
          <a:lstStyle/>
          <a:p>
            <a:fld id="{E9DB5A88-DD82-C644-8AE4-4D15A43506D8}" type="datetimeFigureOut">
              <a:rPr lang="en-US" smtClean="0"/>
              <a:t>3/17/2026</a:t>
            </a:fld>
            <a:endParaRPr lang="en-US"/>
          </a:p>
        </p:txBody>
      </p:sp>
      <p:sp>
        <p:nvSpPr>
          <p:cNvPr id="5" name="Footer Placeholder 4">
            <a:extLst>
              <a:ext uri="{FF2B5EF4-FFF2-40B4-BE49-F238E27FC236}">
                <a16:creationId xmlns:a16="http://schemas.microsoft.com/office/drawing/2014/main" id="{BF70CFA3-0F26-F339-EC88-5E7F18AB95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3AF50-FB0D-B48F-F954-E6C02705D94D}"/>
              </a:ext>
            </a:extLst>
          </p:cNvPr>
          <p:cNvSpPr>
            <a:spLocks noGrp="1"/>
          </p:cNvSpPr>
          <p:nvPr>
            <p:ph type="sldNum" sz="quarter" idx="12"/>
          </p:nvPr>
        </p:nvSpPr>
        <p:spPr/>
        <p:txBody>
          <a:bodyPr/>
          <a:lstStyle/>
          <a:p>
            <a:fld id="{883612D3-33A0-0045-979F-1287B75D8637}" type="slidenum">
              <a:rPr lang="en-US" smtClean="0"/>
              <a:t>‹#›</a:t>
            </a:fld>
            <a:endParaRPr lang="en-US"/>
          </a:p>
        </p:txBody>
      </p:sp>
    </p:spTree>
    <p:extLst>
      <p:ext uri="{BB962C8B-B14F-4D97-AF65-F5344CB8AC3E}">
        <p14:creationId xmlns:p14="http://schemas.microsoft.com/office/powerpoint/2010/main" val="11886287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967E4-451A-D526-B93B-4B48CDEC7F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DE3309-DC5D-1257-D91D-C7D22F52A2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4C7DE0-9825-0D3D-4A05-EB8E050AEF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2AED11-0B42-3830-FB06-5DA02EE7EF55}"/>
              </a:ext>
            </a:extLst>
          </p:cNvPr>
          <p:cNvSpPr>
            <a:spLocks noGrp="1"/>
          </p:cNvSpPr>
          <p:nvPr>
            <p:ph type="dt" sz="half" idx="10"/>
          </p:nvPr>
        </p:nvSpPr>
        <p:spPr/>
        <p:txBody>
          <a:bodyPr/>
          <a:lstStyle/>
          <a:p>
            <a:fld id="{E9DB5A88-DD82-C644-8AE4-4D15A43506D8}" type="datetimeFigureOut">
              <a:rPr lang="en-US" smtClean="0"/>
              <a:t>3/17/2026</a:t>
            </a:fld>
            <a:endParaRPr lang="en-US"/>
          </a:p>
        </p:txBody>
      </p:sp>
      <p:sp>
        <p:nvSpPr>
          <p:cNvPr id="6" name="Footer Placeholder 5">
            <a:extLst>
              <a:ext uri="{FF2B5EF4-FFF2-40B4-BE49-F238E27FC236}">
                <a16:creationId xmlns:a16="http://schemas.microsoft.com/office/drawing/2014/main" id="{2DFB4694-7340-4C9F-5439-ABCA476DDB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8CBB65-862A-EC73-97F8-D1B16A1E6A20}"/>
              </a:ext>
            </a:extLst>
          </p:cNvPr>
          <p:cNvSpPr>
            <a:spLocks noGrp="1"/>
          </p:cNvSpPr>
          <p:nvPr>
            <p:ph type="sldNum" sz="quarter" idx="12"/>
          </p:nvPr>
        </p:nvSpPr>
        <p:spPr/>
        <p:txBody>
          <a:bodyPr/>
          <a:lstStyle/>
          <a:p>
            <a:fld id="{883612D3-33A0-0045-979F-1287B75D8637}" type="slidenum">
              <a:rPr lang="en-US" smtClean="0"/>
              <a:t>‹#›</a:t>
            </a:fld>
            <a:endParaRPr lang="en-US"/>
          </a:p>
        </p:txBody>
      </p:sp>
    </p:spTree>
    <p:extLst>
      <p:ext uri="{BB962C8B-B14F-4D97-AF65-F5344CB8AC3E}">
        <p14:creationId xmlns:p14="http://schemas.microsoft.com/office/powerpoint/2010/main" val="29523249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0BF6C-E20B-1E29-488E-6C5DE561B9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C3CD5C-0BAC-5C6B-42A5-C6AA52CAF9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F1FFD1-1BC8-FC98-26C8-F8CAA4954B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6F4911-7D70-0826-9A04-DCFE0DCE58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65A7E4-159B-392A-6DCA-1465E24E78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BE1A24-71E1-5B79-CBEA-5F6499FDC668}"/>
              </a:ext>
            </a:extLst>
          </p:cNvPr>
          <p:cNvSpPr>
            <a:spLocks noGrp="1"/>
          </p:cNvSpPr>
          <p:nvPr>
            <p:ph type="dt" sz="half" idx="10"/>
          </p:nvPr>
        </p:nvSpPr>
        <p:spPr/>
        <p:txBody>
          <a:bodyPr/>
          <a:lstStyle/>
          <a:p>
            <a:fld id="{E9DB5A88-DD82-C644-8AE4-4D15A43506D8}" type="datetimeFigureOut">
              <a:rPr lang="en-US" smtClean="0"/>
              <a:t>3/17/2026</a:t>
            </a:fld>
            <a:endParaRPr lang="en-US"/>
          </a:p>
        </p:txBody>
      </p:sp>
      <p:sp>
        <p:nvSpPr>
          <p:cNvPr id="8" name="Footer Placeholder 7">
            <a:extLst>
              <a:ext uri="{FF2B5EF4-FFF2-40B4-BE49-F238E27FC236}">
                <a16:creationId xmlns:a16="http://schemas.microsoft.com/office/drawing/2014/main" id="{E2AF9A51-3E28-6404-752F-CC7ACF56AB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A04687-88B1-F467-CD48-11250C80F81E}"/>
              </a:ext>
            </a:extLst>
          </p:cNvPr>
          <p:cNvSpPr>
            <a:spLocks noGrp="1"/>
          </p:cNvSpPr>
          <p:nvPr>
            <p:ph type="sldNum" sz="quarter" idx="12"/>
          </p:nvPr>
        </p:nvSpPr>
        <p:spPr/>
        <p:txBody>
          <a:bodyPr/>
          <a:lstStyle/>
          <a:p>
            <a:fld id="{883612D3-33A0-0045-979F-1287B75D8637}" type="slidenum">
              <a:rPr lang="en-US" smtClean="0"/>
              <a:t>‹#›</a:t>
            </a:fld>
            <a:endParaRPr lang="en-US"/>
          </a:p>
        </p:txBody>
      </p:sp>
    </p:spTree>
    <p:extLst>
      <p:ext uri="{BB962C8B-B14F-4D97-AF65-F5344CB8AC3E}">
        <p14:creationId xmlns:p14="http://schemas.microsoft.com/office/powerpoint/2010/main" val="33446455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EAF42-F1DD-CE75-BB96-67517057BC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CB3CB7-5968-EF4E-BA3F-87EB8C0C8968}"/>
              </a:ext>
            </a:extLst>
          </p:cNvPr>
          <p:cNvSpPr>
            <a:spLocks noGrp="1"/>
          </p:cNvSpPr>
          <p:nvPr>
            <p:ph type="dt" sz="half" idx="10"/>
          </p:nvPr>
        </p:nvSpPr>
        <p:spPr/>
        <p:txBody>
          <a:bodyPr/>
          <a:lstStyle/>
          <a:p>
            <a:fld id="{E9DB5A88-DD82-C644-8AE4-4D15A43506D8}" type="datetimeFigureOut">
              <a:rPr lang="en-US" smtClean="0"/>
              <a:t>3/17/2026</a:t>
            </a:fld>
            <a:endParaRPr lang="en-US"/>
          </a:p>
        </p:txBody>
      </p:sp>
      <p:sp>
        <p:nvSpPr>
          <p:cNvPr id="4" name="Footer Placeholder 3">
            <a:extLst>
              <a:ext uri="{FF2B5EF4-FFF2-40B4-BE49-F238E27FC236}">
                <a16:creationId xmlns:a16="http://schemas.microsoft.com/office/drawing/2014/main" id="{3261BA7E-6802-8888-FF3A-6EE8C050A1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923FA6-7B8B-1D0B-64F7-127AB94A305D}"/>
              </a:ext>
            </a:extLst>
          </p:cNvPr>
          <p:cNvSpPr>
            <a:spLocks noGrp="1"/>
          </p:cNvSpPr>
          <p:nvPr>
            <p:ph type="sldNum" sz="quarter" idx="12"/>
          </p:nvPr>
        </p:nvSpPr>
        <p:spPr/>
        <p:txBody>
          <a:bodyPr/>
          <a:lstStyle/>
          <a:p>
            <a:fld id="{883612D3-33A0-0045-979F-1287B75D8637}" type="slidenum">
              <a:rPr lang="en-US" smtClean="0"/>
              <a:t>‹#›</a:t>
            </a:fld>
            <a:endParaRPr lang="en-US"/>
          </a:p>
        </p:txBody>
      </p:sp>
    </p:spTree>
    <p:extLst>
      <p:ext uri="{BB962C8B-B14F-4D97-AF65-F5344CB8AC3E}">
        <p14:creationId xmlns:p14="http://schemas.microsoft.com/office/powerpoint/2010/main" val="6882117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32E65D-CF43-C8EC-6183-2ADA7650D483}"/>
              </a:ext>
            </a:extLst>
          </p:cNvPr>
          <p:cNvSpPr>
            <a:spLocks noGrp="1"/>
          </p:cNvSpPr>
          <p:nvPr>
            <p:ph type="dt" sz="half" idx="10"/>
          </p:nvPr>
        </p:nvSpPr>
        <p:spPr/>
        <p:txBody>
          <a:bodyPr/>
          <a:lstStyle/>
          <a:p>
            <a:fld id="{E9DB5A88-DD82-C644-8AE4-4D15A43506D8}" type="datetimeFigureOut">
              <a:rPr lang="en-US" smtClean="0"/>
              <a:t>3/17/2026</a:t>
            </a:fld>
            <a:endParaRPr lang="en-US"/>
          </a:p>
        </p:txBody>
      </p:sp>
      <p:sp>
        <p:nvSpPr>
          <p:cNvPr id="3" name="Footer Placeholder 2">
            <a:extLst>
              <a:ext uri="{FF2B5EF4-FFF2-40B4-BE49-F238E27FC236}">
                <a16:creationId xmlns:a16="http://schemas.microsoft.com/office/drawing/2014/main" id="{60A250DB-3982-5758-7A58-272A4006BC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B3A16B-6857-833D-5047-0C8D7A4FF78A}"/>
              </a:ext>
            </a:extLst>
          </p:cNvPr>
          <p:cNvSpPr>
            <a:spLocks noGrp="1"/>
          </p:cNvSpPr>
          <p:nvPr>
            <p:ph type="sldNum" sz="quarter" idx="12"/>
          </p:nvPr>
        </p:nvSpPr>
        <p:spPr/>
        <p:txBody>
          <a:bodyPr/>
          <a:lstStyle/>
          <a:p>
            <a:fld id="{883612D3-33A0-0045-979F-1287B75D8637}" type="slidenum">
              <a:rPr lang="en-US" smtClean="0"/>
              <a:t>‹#›</a:t>
            </a:fld>
            <a:endParaRPr lang="en-US"/>
          </a:p>
        </p:txBody>
      </p:sp>
    </p:spTree>
    <p:extLst>
      <p:ext uri="{BB962C8B-B14F-4D97-AF65-F5344CB8AC3E}">
        <p14:creationId xmlns:p14="http://schemas.microsoft.com/office/powerpoint/2010/main" val="36158411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D4F7C-B3D8-A3D8-86C3-65480A9E9D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DE457D-FB24-82FC-3566-6FD03163A8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DAF056-BA78-9D7E-784F-9201A3866F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E0CA74-00DF-A25B-150E-D0C6B8F82AB1}"/>
              </a:ext>
            </a:extLst>
          </p:cNvPr>
          <p:cNvSpPr>
            <a:spLocks noGrp="1"/>
          </p:cNvSpPr>
          <p:nvPr>
            <p:ph type="dt" sz="half" idx="10"/>
          </p:nvPr>
        </p:nvSpPr>
        <p:spPr/>
        <p:txBody>
          <a:bodyPr/>
          <a:lstStyle/>
          <a:p>
            <a:fld id="{E9DB5A88-DD82-C644-8AE4-4D15A43506D8}" type="datetimeFigureOut">
              <a:rPr lang="en-US" smtClean="0"/>
              <a:t>3/17/2026</a:t>
            </a:fld>
            <a:endParaRPr lang="en-US"/>
          </a:p>
        </p:txBody>
      </p:sp>
      <p:sp>
        <p:nvSpPr>
          <p:cNvPr id="6" name="Footer Placeholder 5">
            <a:extLst>
              <a:ext uri="{FF2B5EF4-FFF2-40B4-BE49-F238E27FC236}">
                <a16:creationId xmlns:a16="http://schemas.microsoft.com/office/drawing/2014/main" id="{F664ABC6-026F-818F-0397-4E310C1E38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5D0767-F827-EA20-528E-34F668814E01}"/>
              </a:ext>
            </a:extLst>
          </p:cNvPr>
          <p:cNvSpPr>
            <a:spLocks noGrp="1"/>
          </p:cNvSpPr>
          <p:nvPr>
            <p:ph type="sldNum" sz="quarter" idx="12"/>
          </p:nvPr>
        </p:nvSpPr>
        <p:spPr/>
        <p:txBody>
          <a:bodyPr/>
          <a:lstStyle/>
          <a:p>
            <a:fld id="{883612D3-33A0-0045-979F-1287B75D8637}" type="slidenum">
              <a:rPr lang="en-US" smtClean="0"/>
              <a:t>‹#›</a:t>
            </a:fld>
            <a:endParaRPr lang="en-US"/>
          </a:p>
        </p:txBody>
      </p:sp>
    </p:spTree>
    <p:extLst>
      <p:ext uri="{BB962C8B-B14F-4D97-AF65-F5344CB8AC3E}">
        <p14:creationId xmlns:p14="http://schemas.microsoft.com/office/powerpoint/2010/main" val="22551286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6550D-1995-B710-0AFF-6773C4514D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8B86A1-1F5D-FBC5-6AFA-B0B4EA2E37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FE6F35-00AA-1CE1-5FD1-560EF463B2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DABCBC-127A-44FA-83CE-3D2337B9F303}"/>
              </a:ext>
            </a:extLst>
          </p:cNvPr>
          <p:cNvSpPr>
            <a:spLocks noGrp="1"/>
          </p:cNvSpPr>
          <p:nvPr>
            <p:ph type="dt" sz="half" idx="10"/>
          </p:nvPr>
        </p:nvSpPr>
        <p:spPr/>
        <p:txBody>
          <a:bodyPr/>
          <a:lstStyle/>
          <a:p>
            <a:fld id="{E9DB5A88-DD82-C644-8AE4-4D15A43506D8}" type="datetimeFigureOut">
              <a:rPr lang="en-US" smtClean="0"/>
              <a:t>3/17/2026</a:t>
            </a:fld>
            <a:endParaRPr lang="en-US"/>
          </a:p>
        </p:txBody>
      </p:sp>
      <p:sp>
        <p:nvSpPr>
          <p:cNvPr id="6" name="Footer Placeholder 5">
            <a:extLst>
              <a:ext uri="{FF2B5EF4-FFF2-40B4-BE49-F238E27FC236}">
                <a16:creationId xmlns:a16="http://schemas.microsoft.com/office/drawing/2014/main" id="{5003D8DD-AD80-B638-D97D-D72AAE228F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D075F-80FC-BB0B-C71F-EA4A34670938}"/>
              </a:ext>
            </a:extLst>
          </p:cNvPr>
          <p:cNvSpPr>
            <a:spLocks noGrp="1"/>
          </p:cNvSpPr>
          <p:nvPr>
            <p:ph type="sldNum" sz="quarter" idx="12"/>
          </p:nvPr>
        </p:nvSpPr>
        <p:spPr/>
        <p:txBody>
          <a:bodyPr/>
          <a:lstStyle/>
          <a:p>
            <a:fld id="{883612D3-33A0-0045-979F-1287B75D8637}" type="slidenum">
              <a:rPr lang="en-US" smtClean="0"/>
              <a:t>‹#›</a:t>
            </a:fld>
            <a:endParaRPr lang="en-US"/>
          </a:p>
        </p:txBody>
      </p:sp>
    </p:spTree>
    <p:extLst>
      <p:ext uri="{BB962C8B-B14F-4D97-AF65-F5344CB8AC3E}">
        <p14:creationId xmlns:p14="http://schemas.microsoft.com/office/powerpoint/2010/main" val="40771033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AE73C-29F3-EBA5-D0BD-66E2F7C34F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1DC835-FF1C-760A-090F-EC7929509A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205A6E-5E29-2BA1-7F62-90567C98D6D3}"/>
              </a:ext>
            </a:extLst>
          </p:cNvPr>
          <p:cNvSpPr>
            <a:spLocks noGrp="1"/>
          </p:cNvSpPr>
          <p:nvPr>
            <p:ph type="dt" sz="half" idx="10"/>
          </p:nvPr>
        </p:nvSpPr>
        <p:spPr/>
        <p:txBody>
          <a:bodyPr/>
          <a:lstStyle/>
          <a:p>
            <a:fld id="{E9DB5A88-DD82-C644-8AE4-4D15A43506D8}" type="datetimeFigureOut">
              <a:rPr lang="en-US" smtClean="0"/>
              <a:t>3/17/2026</a:t>
            </a:fld>
            <a:endParaRPr lang="en-US"/>
          </a:p>
        </p:txBody>
      </p:sp>
      <p:sp>
        <p:nvSpPr>
          <p:cNvPr id="5" name="Footer Placeholder 4">
            <a:extLst>
              <a:ext uri="{FF2B5EF4-FFF2-40B4-BE49-F238E27FC236}">
                <a16:creationId xmlns:a16="http://schemas.microsoft.com/office/drawing/2014/main" id="{46CC0B86-6F31-F4D7-6A88-1E94414B1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8FD0C1-F4C1-6F32-B37B-848C0E1E3DA1}"/>
              </a:ext>
            </a:extLst>
          </p:cNvPr>
          <p:cNvSpPr>
            <a:spLocks noGrp="1"/>
          </p:cNvSpPr>
          <p:nvPr>
            <p:ph type="sldNum" sz="quarter" idx="12"/>
          </p:nvPr>
        </p:nvSpPr>
        <p:spPr/>
        <p:txBody>
          <a:bodyPr/>
          <a:lstStyle/>
          <a:p>
            <a:fld id="{883612D3-33A0-0045-979F-1287B75D8637}" type="slidenum">
              <a:rPr lang="en-US" smtClean="0"/>
              <a:t>‹#›</a:t>
            </a:fld>
            <a:endParaRPr lang="en-US"/>
          </a:p>
        </p:txBody>
      </p:sp>
    </p:spTree>
    <p:extLst>
      <p:ext uri="{BB962C8B-B14F-4D97-AF65-F5344CB8AC3E}">
        <p14:creationId xmlns:p14="http://schemas.microsoft.com/office/powerpoint/2010/main" val="634774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1EBAB6F-F170-DD1A-DA5A-16BFF23A917A}"/>
              </a:ext>
            </a:extLst>
          </p:cNvPr>
          <p:cNvSpPr>
            <a:spLocks noGrp="1"/>
          </p:cNvSpPr>
          <p:nvPr>
            <p:ph type="dt" sz="half" idx="10"/>
          </p:nvPr>
        </p:nvSpPr>
        <p:spPr/>
        <p:txBody>
          <a:bodyPr/>
          <a:lstStyle>
            <a:lvl1pPr>
              <a:defRPr/>
            </a:lvl1pPr>
          </a:lstStyle>
          <a:p>
            <a:pPr>
              <a:defRPr/>
            </a:pPr>
            <a:fld id="{BCB77293-5384-B94A-8AB2-87FDF7D888C6}" type="datetimeFigureOut">
              <a:rPr lang="en-US"/>
              <a:pPr>
                <a:defRPr/>
              </a:pPr>
              <a:t>3/17/2026</a:t>
            </a:fld>
            <a:endParaRPr lang="en-US"/>
          </a:p>
        </p:txBody>
      </p:sp>
      <p:sp>
        <p:nvSpPr>
          <p:cNvPr id="6" name="Footer Placeholder 4">
            <a:extLst>
              <a:ext uri="{FF2B5EF4-FFF2-40B4-BE49-F238E27FC236}">
                <a16:creationId xmlns:a16="http://schemas.microsoft.com/office/drawing/2014/main" id="{5CB86BB9-3602-EB25-39B4-2C05899B303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8190B8A-443C-0E5C-3FAE-E79E015D159E}"/>
              </a:ext>
            </a:extLst>
          </p:cNvPr>
          <p:cNvSpPr>
            <a:spLocks noGrp="1"/>
          </p:cNvSpPr>
          <p:nvPr>
            <p:ph type="sldNum" sz="quarter" idx="12"/>
          </p:nvPr>
        </p:nvSpPr>
        <p:spPr/>
        <p:txBody>
          <a:bodyPr/>
          <a:lstStyle>
            <a:lvl1pPr>
              <a:defRPr/>
            </a:lvl1pPr>
          </a:lstStyle>
          <a:p>
            <a:pPr>
              <a:defRPr/>
            </a:pPr>
            <a:fld id="{59053405-2F57-8346-97CC-E7FC07CB806A}" type="slidenum">
              <a:rPr lang="en-US"/>
              <a:pPr>
                <a:defRPr/>
              </a:pPr>
              <a:t>‹#›</a:t>
            </a:fld>
            <a:endParaRPr lang="en-US"/>
          </a:p>
        </p:txBody>
      </p:sp>
    </p:spTree>
    <p:extLst>
      <p:ext uri="{BB962C8B-B14F-4D97-AF65-F5344CB8AC3E}">
        <p14:creationId xmlns:p14="http://schemas.microsoft.com/office/powerpoint/2010/main" val="2635718858"/>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69C53-A254-2DD4-2EE8-36CC79F869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A318A7-D07D-9057-1086-BDA61701EB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53280D-2AFE-4C5A-6F56-8B07D1CF4197}"/>
              </a:ext>
            </a:extLst>
          </p:cNvPr>
          <p:cNvSpPr>
            <a:spLocks noGrp="1"/>
          </p:cNvSpPr>
          <p:nvPr>
            <p:ph type="dt" sz="half" idx="10"/>
          </p:nvPr>
        </p:nvSpPr>
        <p:spPr/>
        <p:txBody>
          <a:bodyPr/>
          <a:lstStyle/>
          <a:p>
            <a:fld id="{E9DB5A88-DD82-C644-8AE4-4D15A43506D8}" type="datetimeFigureOut">
              <a:rPr lang="en-US" smtClean="0"/>
              <a:t>3/17/2026</a:t>
            </a:fld>
            <a:endParaRPr lang="en-US"/>
          </a:p>
        </p:txBody>
      </p:sp>
      <p:sp>
        <p:nvSpPr>
          <p:cNvPr id="5" name="Footer Placeholder 4">
            <a:extLst>
              <a:ext uri="{FF2B5EF4-FFF2-40B4-BE49-F238E27FC236}">
                <a16:creationId xmlns:a16="http://schemas.microsoft.com/office/drawing/2014/main" id="{A9ED12AC-4CA1-85F9-606F-A738A40CD7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FB4044-8098-6FF2-5145-16B19973B41D}"/>
              </a:ext>
            </a:extLst>
          </p:cNvPr>
          <p:cNvSpPr>
            <a:spLocks noGrp="1"/>
          </p:cNvSpPr>
          <p:nvPr>
            <p:ph type="sldNum" sz="quarter" idx="12"/>
          </p:nvPr>
        </p:nvSpPr>
        <p:spPr/>
        <p:txBody>
          <a:bodyPr/>
          <a:lstStyle/>
          <a:p>
            <a:fld id="{883612D3-33A0-0045-979F-1287B75D8637}" type="slidenum">
              <a:rPr lang="en-US" smtClean="0"/>
              <a:t>‹#›</a:t>
            </a:fld>
            <a:endParaRPr lang="en-US"/>
          </a:p>
        </p:txBody>
      </p:sp>
    </p:spTree>
    <p:extLst>
      <p:ext uri="{BB962C8B-B14F-4D97-AF65-F5344CB8AC3E}">
        <p14:creationId xmlns:p14="http://schemas.microsoft.com/office/powerpoint/2010/main" val="1835230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C624CE7-CCFF-5FCC-5D9F-92FD67092DF7}"/>
              </a:ext>
            </a:extLst>
          </p:cNvPr>
          <p:cNvSpPr>
            <a:spLocks noGrp="1"/>
          </p:cNvSpPr>
          <p:nvPr>
            <p:ph type="dt" sz="half" idx="10"/>
          </p:nvPr>
        </p:nvSpPr>
        <p:spPr/>
        <p:txBody>
          <a:bodyPr/>
          <a:lstStyle>
            <a:lvl1pPr>
              <a:defRPr/>
            </a:lvl1pPr>
          </a:lstStyle>
          <a:p>
            <a:pPr>
              <a:defRPr/>
            </a:pPr>
            <a:fld id="{54B94DFB-7810-C642-B2F9-23482A44BC3D}" type="datetimeFigureOut">
              <a:rPr lang="en-US"/>
              <a:pPr>
                <a:defRPr/>
              </a:pPr>
              <a:t>3/17/2026</a:t>
            </a:fld>
            <a:endParaRPr lang="en-US"/>
          </a:p>
        </p:txBody>
      </p:sp>
      <p:sp>
        <p:nvSpPr>
          <p:cNvPr id="6" name="Footer Placeholder 4">
            <a:extLst>
              <a:ext uri="{FF2B5EF4-FFF2-40B4-BE49-F238E27FC236}">
                <a16:creationId xmlns:a16="http://schemas.microsoft.com/office/drawing/2014/main" id="{62ACD03E-7323-96E6-81C9-9ADF7042549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51681DE-6681-5328-CBE9-E703D72F8DD4}"/>
              </a:ext>
            </a:extLst>
          </p:cNvPr>
          <p:cNvSpPr>
            <a:spLocks noGrp="1"/>
          </p:cNvSpPr>
          <p:nvPr>
            <p:ph type="sldNum" sz="quarter" idx="12"/>
          </p:nvPr>
        </p:nvSpPr>
        <p:spPr/>
        <p:txBody>
          <a:bodyPr/>
          <a:lstStyle>
            <a:lvl1pPr>
              <a:defRPr/>
            </a:lvl1pPr>
          </a:lstStyle>
          <a:p>
            <a:pPr>
              <a:defRPr/>
            </a:pPr>
            <a:fld id="{494AE5CA-A205-B849-9C8E-3D3D0607FA5D}" type="slidenum">
              <a:rPr lang="en-US"/>
              <a:pPr>
                <a:defRPr/>
              </a:pPr>
              <a:t>‹#›</a:t>
            </a:fld>
            <a:endParaRPr lang="en-US"/>
          </a:p>
        </p:txBody>
      </p:sp>
    </p:spTree>
    <p:extLst>
      <p:ext uri="{BB962C8B-B14F-4D97-AF65-F5344CB8AC3E}">
        <p14:creationId xmlns:p14="http://schemas.microsoft.com/office/powerpoint/2010/main" val="354678331"/>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sv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4.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6.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163340E-FB4C-FA56-B777-9B7C267CB19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0B4EAE9-460A-9881-E60B-A090CE6CD0AB}"/>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203EEA9-D642-5318-8CF4-8367A52781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5D16FCF0-CF7B-0342-BAE4-C92F85EA04B6}" type="datetimeFigureOut">
              <a:rPr lang="en-US"/>
              <a:pPr>
                <a:defRPr/>
              </a:pPr>
              <a:t>3/17/2026</a:t>
            </a:fld>
            <a:endParaRPr lang="en-US"/>
          </a:p>
        </p:txBody>
      </p:sp>
      <p:sp>
        <p:nvSpPr>
          <p:cNvPr id="5" name="Footer Placeholder 4">
            <a:extLst>
              <a:ext uri="{FF2B5EF4-FFF2-40B4-BE49-F238E27FC236}">
                <a16:creationId xmlns:a16="http://schemas.microsoft.com/office/drawing/2014/main" id="{0F05DB24-124E-11ED-DBDD-BB3CFF72AE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B006D51-D354-06D1-BD79-205D7E7560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7F298334-B42C-F64B-89AD-C0F040CDDA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7035"/>
            <a:ext cx="11357316" cy="939109"/>
          </a:xfrm>
          <a:prstGeom prst="rect">
            <a:avLst/>
          </a:prstGeom>
        </p:spPr>
        <p:txBody>
          <a:bodyPr vert="horz" lIns="91440" tIns="45720" rIns="91440" bIns="45720" rtlCol="0" anchor="t" anchorCtr="0">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6"/>
            <a:ext cx="11357316" cy="486031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pic>
        <p:nvPicPr>
          <p:cNvPr id="10" name="Picture 9">
            <a:extLst>
              <a:ext uri="{FF2B5EF4-FFF2-40B4-BE49-F238E27FC236}">
                <a16:creationId xmlns:a16="http://schemas.microsoft.com/office/drawing/2014/main" id="{5584AA60-9EC7-C229-7B0D-637A9CC364CB}"/>
              </a:ext>
            </a:extLst>
          </p:cNvPr>
          <p:cNvPicPr>
            <a:picLocks noChangeAspect="1"/>
          </p:cNvPicPr>
          <p:nvPr userDrawn="1"/>
        </p:nvPicPr>
        <p:blipFill>
          <a:blip>
            <a:extLst>
              <a:ext uri="{96DAC541-7B7A-43D3-8B79-37D633B846F1}">
                <asvg:svgBlip xmlns:asvg="http://schemas.microsoft.com/office/drawing/2016/SVG/main" r:embed="rId20"/>
              </a:ext>
            </a:extLst>
          </a:blip>
          <a:srcRect t="401" b="401"/>
          <a:stretch/>
        </p:blipFill>
        <p:spPr>
          <a:xfrm>
            <a:off x="11326500" y="6311041"/>
            <a:ext cx="522600" cy="449288"/>
          </a:xfrm>
          <a:prstGeom prst="rect">
            <a:avLst/>
          </a:prstGeom>
        </p:spPr>
      </p:pic>
      <p:sp>
        <p:nvSpPr>
          <p:cNvPr id="13" name="Footer Placeholder 4">
            <a:extLst>
              <a:ext uri="{FF2B5EF4-FFF2-40B4-BE49-F238E27FC236}">
                <a16:creationId xmlns:a16="http://schemas.microsoft.com/office/drawing/2014/main" id="{68F8E9F5-C013-8A12-AF55-D232E33DD814}"/>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14" name="Slide Number Placeholder 5">
            <a:extLst>
              <a:ext uri="{FF2B5EF4-FFF2-40B4-BE49-F238E27FC236}">
                <a16:creationId xmlns:a16="http://schemas.microsoft.com/office/drawing/2014/main" id="{C6AB9BA4-9CF3-ACA9-B33F-6F0BEDBD60D5}"/>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300700764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73" r:id="rId17"/>
    <p:sldLayoutId id="2147483954"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p15:clr>
            <a:srgbClr val="F26B43"/>
          </p15:clr>
        </p15:guide>
        <p15:guide id="2" pos="3840">
          <p15:clr>
            <a:srgbClr val="F26B43"/>
          </p15:clr>
        </p15:guide>
        <p15:guide id="3" pos="240">
          <p15:clr>
            <a:srgbClr val="F26B43"/>
          </p15:clr>
        </p15:guide>
        <p15:guide id="4" pos="7464">
          <p15:clr>
            <a:srgbClr val="F26B43"/>
          </p15:clr>
        </p15:guide>
        <p15:guide id="5" orient="horz" pos="3912">
          <p15:clr>
            <a:srgbClr val="F26B43"/>
          </p15:clr>
        </p15:guide>
        <p15:guide id="6" orient="horz" pos="552">
          <p15:clr>
            <a:srgbClr val="F26B43"/>
          </p15:clr>
        </p15:guide>
        <p15:guide id="7" pos="38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163340E-FB4C-FA56-B777-9B7C267CB19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0B4EAE9-460A-9881-E60B-A090CE6CD0AB}"/>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203EEA9-D642-5318-8CF4-8367A52781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5D16FCF0-CF7B-0342-BAE4-C92F85EA04B6}" type="datetimeFigureOut">
              <a:rPr lang="en-US"/>
              <a:pPr>
                <a:defRPr/>
              </a:pPr>
              <a:t>3/17/2026</a:t>
            </a:fld>
            <a:endParaRPr lang="en-US"/>
          </a:p>
        </p:txBody>
      </p:sp>
      <p:sp>
        <p:nvSpPr>
          <p:cNvPr id="5" name="Footer Placeholder 4">
            <a:extLst>
              <a:ext uri="{FF2B5EF4-FFF2-40B4-BE49-F238E27FC236}">
                <a16:creationId xmlns:a16="http://schemas.microsoft.com/office/drawing/2014/main" id="{0F05DB24-124E-11ED-DBDD-BB3CFF72AE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B006D51-D354-06D1-BD79-205D7E7560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7F298334-B42C-F64B-89AD-C0F040CDDA92}" type="slidenum">
              <a:rPr lang="en-US"/>
              <a:pPr>
                <a:defRPr/>
              </a:pPr>
              <a:t>‹#›</a:t>
            </a:fld>
            <a:endParaRPr lang="en-US"/>
          </a:p>
        </p:txBody>
      </p:sp>
    </p:spTree>
    <p:extLst>
      <p:ext uri="{BB962C8B-B14F-4D97-AF65-F5344CB8AC3E}">
        <p14:creationId xmlns:p14="http://schemas.microsoft.com/office/powerpoint/2010/main" val="4108561680"/>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16788" y="176910"/>
            <a:ext cx="9671380" cy="550545"/>
          </a:xfrm>
          <a:prstGeom prst="rect">
            <a:avLst/>
          </a:prstGeom>
        </p:spPr>
        <p:txBody>
          <a:bodyPr wrap="square" lIns="0" tIns="0" rIns="0" bIns="0">
            <a:spAutoFit/>
          </a:bodyPr>
          <a:lstStyle>
            <a:lvl1pPr>
              <a:defRPr sz="2400" b="1" i="0">
                <a:solidFill>
                  <a:srgbClr val="E86000"/>
                </a:solidFill>
                <a:latin typeface="Calibri"/>
                <a:cs typeface="Calibri"/>
              </a:defRPr>
            </a:lvl1pPr>
          </a:lstStyle>
          <a:p>
            <a:endParaRPr/>
          </a:p>
        </p:txBody>
      </p:sp>
      <p:sp>
        <p:nvSpPr>
          <p:cNvPr id="3" name="Holder 3"/>
          <p:cNvSpPr>
            <a:spLocks noGrp="1"/>
          </p:cNvSpPr>
          <p:nvPr>
            <p:ph type="body" idx="1"/>
          </p:nvPr>
        </p:nvSpPr>
        <p:spPr>
          <a:xfrm>
            <a:off x="449935" y="1309624"/>
            <a:ext cx="7122795" cy="35433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3/17/2026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24531670"/>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E93664BA-512C-42A7-B3F7-38B7F40A98B4}" type="datetimeFigureOut">
              <a:rPr lang="en-US" smtClean="0"/>
              <a:t>3/17/2026</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7510154C-A791-4901-A705-6014BA30E5C8}" type="slidenum">
              <a:rPr lang="en-US" smtClean="0"/>
              <a:t>‹#›</a:t>
            </a:fld>
            <a:endParaRPr lang="en-US"/>
          </a:p>
        </p:txBody>
      </p:sp>
    </p:spTree>
    <p:extLst>
      <p:ext uri="{BB962C8B-B14F-4D97-AF65-F5344CB8AC3E}">
        <p14:creationId xmlns:p14="http://schemas.microsoft.com/office/powerpoint/2010/main" val="3451246788"/>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2"/>
            <a:ext cx="12189460" cy="6859905"/>
          </a:xfrm>
          <a:custGeom>
            <a:avLst/>
            <a:gdLst/>
            <a:ahLst/>
            <a:cxnLst/>
            <a:rect l="l" t="t" r="r" b="b"/>
            <a:pathLst>
              <a:path w="12189460" h="6859905">
                <a:moveTo>
                  <a:pt x="12188952" y="0"/>
                </a:moveTo>
                <a:lnTo>
                  <a:pt x="0" y="0"/>
                </a:lnTo>
                <a:lnTo>
                  <a:pt x="0" y="6859778"/>
                </a:lnTo>
                <a:lnTo>
                  <a:pt x="12188952" y="6859778"/>
                </a:lnTo>
                <a:lnTo>
                  <a:pt x="12188952" y="0"/>
                </a:lnTo>
                <a:close/>
              </a:path>
            </a:pathLst>
          </a:custGeom>
          <a:solidFill>
            <a:srgbClr val="0A2241"/>
          </a:solidFill>
        </p:spPr>
        <p:txBody>
          <a:bodyPr wrap="square" lIns="0" tIns="0" rIns="0" bIns="0" rtlCol="0"/>
          <a:lstStyle/>
          <a:p>
            <a:endParaRPr/>
          </a:p>
        </p:txBody>
      </p:sp>
      <p:sp>
        <p:nvSpPr>
          <p:cNvPr id="2" name="Holder 2"/>
          <p:cNvSpPr>
            <a:spLocks noGrp="1"/>
          </p:cNvSpPr>
          <p:nvPr>
            <p:ph type="title"/>
          </p:nvPr>
        </p:nvSpPr>
        <p:spPr>
          <a:xfrm>
            <a:off x="680034" y="439115"/>
            <a:ext cx="10831931" cy="762000"/>
          </a:xfrm>
          <a:prstGeom prst="rect">
            <a:avLst/>
          </a:prstGeom>
        </p:spPr>
        <p:txBody>
          <a:bodyPr wrap="square" lIns="0" tIns="0" rIns="0" bIns="0">
            <a:spAutoFit/>
          </a:bodyPr>
          <a:lstStyle>
            <a:lvl1pPr>
              <a:defRPr sz="4400" b="1" i="0">
                <a:solidFill>
                  <a:srgbClr val="E86000"/>
                </a:solidFill>
                <a:latin typeface="Calibri"/>
                <a:cs typeface="Calibri"/>
              </a:defRPr>
            </a:lvl1pPr>
          </a:lstStyle>
          <a:p>
            <a:endParaRPr/>
          </a:p>
        </p:txBody>
      </p:sp>
      <p:sp>
        <p:nvSpPr>
          <p:cNvPr id="3" name="Holder 3"/>
          <p:cNvSpPr>
            <a:spLocks noGrp="1"/>
          </p:cNvSpPr>
          <p:nvPr>
            <p:ph type="body" idx="1"/>
          </p:nvPr>
        </p:nvSpPr>
        <p:spPr>
          <a:xfrm>
            <a:off x="6565265" y="1724355"/>
            <a:ext cx="5414009" cy="3703954"/>
          </a:xfrm>
          <a:prstGeom prst="rect">
            <a:avLst/>
          </a:prstGeom>
        </p:spPr>
        <p:txBody>
          <a:bodyPr wrap="square" lIns="0" tIns="0" rIns="0" bIns="0">
            <a:spAutoFit/>
          </a:bodyPr>
          <a:lstStyle>
            <a:lvl1pPr>
              <a:defRPr sz="3800" b="1" i="0">
                <a:solidFill>
                  <a:schemeClr val="bg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3/17/2026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68381387"/>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61867" cy="869909"/>
          </a:xfrm>
          <a:prstGeom prst="rect">
            <a:avLst/>
          </a:prstGeom>
        </p:spPr>
        <p:txBody>
          <a:bodyPr vert="horz" lIns="91440" tIns="45720" rIns="91440" bIns="45720" rtlCol="0" anchor="t">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1187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Tree>
    <p:extLst>
      <p:ext uri="{BB962C8B-B14F-4D97-AF65-F5344CB8AC3E}">
        <p14:creationId xmlns:p14="http://schemas.microsoft.com/office/powerpoint/2010/main" val="1419305651"/>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p15:clr>
            <a:srgbClr val="F26B43"/>
          </p15:clr>
        </p15:guide>
        <p15:guide id="2" pos="3840">
          <p15:clr>
            <a:srgbClr val="F26B43"/>
          </p15:clr>
        </p15:guide>
        <p15:guide id="3" pos="216">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5BEB2A-31CC-4DF0-A774-4AB9019AA9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E030CF-BA61-A126-9D0F-1453BC21B2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FFE483-1DAC-A5DC-0B09-25DEEFA4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9DB5A88-DD82-C644-8AE4-4D15A43506D8}" type="datetimeFigureOut">
              <a:rPr lang="en-US" smtClean="0"/>
              <a:t>3/17/2026</a:t>
            </a:fld>
            <a:endParaRPr lang="en-US"/>
          </a:p>
        </p:txBody>
      </p:sp>
      <p:sp>
        <p:nvSpPr>
          <p:cNvPr id="5" name="Footer Placeholder 4">
            <a:extLst>
              <a:ext uri="{FF2B5EF4-FFF2-40B4-BE49-F238E27FC236}">
                <a16:creationId xmlns:a16="http://schemas.microsoft.com/office/drawing/2014/main" id="{0ED75636-F5A4-6C93-255C-94F5FC9CDF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868E98A-71BD-9105-7F5D-057E116D51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83612D3-33A0-0045-979F-1287B75D8637}" type="slidenum">
              <a:rPr lang="en-US" smtClean="0"/>
              <a:t>‹#›</a:t>
            </a:fld>
            <a:endParaRPr lang="en-US"/>
          </a:p>
        </p:txBody>
      </p:sp>
    </p:spTree>
    <p:extLst>
      <p:ext uri="{BB962C8B-B14F-4D97-AF65-F5344CB8AC3E}">
        <p14:creationId xmlns:p14="http://schemas.microsoft.com/office/powerpoint/2010/main" val="2055596245"/>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RPr0-sgpxh0&amp;t=2s" TargetMode="External"/><Relationship Id="rId7"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47.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6.xml"/><Relationship Id="rId4" Type="http://schemas.openxmlformats.org/officeDocument/2006/relationships/image" Target="../media/image40.jpg"/></Relationships>
</file>

<file path=ppt/slides/_rels/slide1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jpg"/><Relationship Id="rId1" Type="http://schemas.openxmlformats.org/officeDocument/2006/relationships/slideLayout" Target="../slideLayouts/slideLayout42.xml"/><Relationship Id="rId4" Type="http://schemas.openxmlformats.org/officeDocument/2006/relationships/hyperlink" Target="https://auburn.edu/administration/human_resources/benefits/index.php"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jp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hyperlink" Target="https://www.assistamerica.com/standard/" TargetMode="External"/><Relationship Id="rId2" Type="http://schemas.openxmlformats.org/officeDocument/2006/relationships/hyperlink" Target="https://auburn.edu/administration/human_resources/benefits/life.php" TargetMode="Externa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jp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2" Type="http://schemas.openxmlformats.org/officeDocument/2006/relationships/hyperlink" Target="https://www.auburn.edu/administration/human_resources/benefits/documents/critical-illness-rates.pdf" TargetMode="Externa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jpg"/><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jpg"/><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jpg"/><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hyperlink" Target="https://www.auburn.edu/administration/human_resources/benefits/whole-life.php" TargetMode="Externa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49.jpg"/><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hyperlink" Target="http://auburn.edu/today" TargetMode="External"/><Relationship Id="rId1" Type="http://schemas.openxmlformats.org/officeDocument/2006/relationships/slideLayout" Target="../slideLayouts/slideLayout61.xml"/><Relationship Id="rId5" Type="http://schemas.openxmlformats.org/officeDocument/2006/relationships/image" Target="../media/image53.jpg"/><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hyperlink" Target="https://ocm.auburn.edu/" TargetMode="External"/><Relationship Id="rId1" Type="http://schemas.openxmlformats.org/officeDocument/2006/relationships/slideLayout" Target="../slideLayouts/slideLayout58.xml"/><Relationship Id="rId6" Type="http://schemas.openxmlformats.org/officeDocument/2006/relationships/hyperlink" Target="http://ocm.auburn.edu/" TargetMode="External"/><Relationship Id="rId5" Type="http://schemas.openxmlformats.org/officeDocument/2006/relationships/image" Target="../media/image57.jpg"/><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6.jpg"/><Relationship Id="rId1" Type="http://schemas.openxmlformats.org/officeDocument/2006/relationships/slideLayout" Target="../slideLayouts/slideLayout58.xml"/><Relationship Id="rId5" Type="http://schemas.openxmlformats.org/officeDocument/2006/relationships/image" Target="../media/image59.jpg"/><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6FSFt90lfts&amp;t" TargetMode="External"/><Relationship Id="rId2" Type="http://schemas.openxmlformats.org/officeDocument/2006/relationships/image" Target="../media/image54.png"/><Relationship Id="rId1" Type="http://schemas.openxmlformats.org/officeDocument/2006/relationships/slideLayout" Target="../slideLayouts/slideLayout58.xml"/><Relationship Id="rId4" Type="http://schemas.openxmlformats.org/officeDocument/2006/relationships/image" Target="../media/image60.jpg"/></Relationships>
</file>

<file path=ppt/slides/_rels/slide5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49.jpg"/><Relationship Id="rId1" Type="http://schemas.openxmlformats.org/officeDocument/2006/relationships/slideLayout" Target="../slideLayouts/slideLayout58.xml"/><Relationship Id="rId4" Type="http://schemas.openxmlformats.org/officeDocument/2006/relationships/image" Target="../media/image62.jpg"/></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9.jpg"/><Relationship Id="rId1" Type="http://schemas.openxmlformats.org/officeDocument/2006/relationships/slideLayout" Target="../slideLayouts/slideLayout58.xml"/><Relationship Id="rId5" Type="http://schemas.openxmlformats.org/officeDocument/2006/relationships/hyperlink" Target="https://ocm.auburn.edu/comm-fellows/" TargetMode="External"/><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61.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notesSlide" Target="../notesSlides/notesSlide8.xml"/><Relationship Id="rId1" Type="http://schemas.openxmlformats.org/officeDocument/2006/relationships/slideLayout" Target="../slideLayouts/slideLayout47.xml"/><Relationship Id="rId5" Type="http://schemas.openxmlformats.org/officeDocument/2006/relationships/image" Target="../media/image34.svg"/><Relationship Id="rId4" Type="http://schemas.openxmlformats.org/officeDocument/2006/relationships/image" Target="../media/image33.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Placeholder 7" descr="Samford and Halls">
            <a:extLst>
              <a:ext uri="{FF2B5EF4-FFF2-40B4-BE49-F238E27FC236}">
                <a16:creationId xmlns:a16="http://schemas.microsoft.com/office/drawing/2014/main" id="{6E95E4B7-7450-70AE-D57E-B7C145207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 r="6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A logo of Auburn University">
            <a:extLst>
              <a:ext uri="{FF2B5EF4-FFF2-40B4-BE49-F238E27FC236}">
                <a16:creationId xmlns:a16="http://schemas.microsoft.com/office/drawing/2014/main" id="{38F642AE-5AAD-EFC3-83D4-AE849C32F805}"/>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99310" y="997299"/>
            <a:ext cx="2060575"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9" descr="A white triangle">
            <a:extLst>
              <a:ext uri="{FF2B5EF4-FFF2-40B4-BE49-F238E27FC236}">
                <a16:creationId xmlns:a16="http://schemas.microsoft.com/office/drawing/2014/main" id="{C08F7C96-641B-3A1F-FE17-9841ED5B44E4}"/>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961563" y="3014663"/>
            <a:ext cx="4460875"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79702" y="3165538"/>
            <a:ext cx="6813713" cy="3362459"/>
          </a:xfrm>
          <a:prstGeom prst="rect">
            <a:avLst/>
          </a:prstGeom>
        </p:spPr>
        <p:txBody>
          <a:bodyPr wrap="square">
            <a:spAutoFit/>
          </a:bodyPr>
          <a:lstStyle/>
          <a:p>
            <a:pPr marL="342900" marR="0" lvl="0" indent="-342900" algn="ctr" defTabSz="457200" rtl="0" eaLnBrk="1" fontAlgn="auto" latinLnBrk="0" hangingPunct="1">
              <a:lnSpc>
                <a:spcPct val="100000"/>
              </a:lnSpc>
              <a:spcBef>
                <a:spcPts val="600"/>
              </a:spcBef>
              <a:spcAft>
                <a:spcPts val="0"/>
              </a:spcAft>
              <a:buClrTx/>
              <a:buSzTx/>
              <a:buFontTx/>
              <a:buNone/>
              <a:tabLst/>
              <a:defRPr/>
            </a:pPr>
            <a:endParaRPr kumimoji="0" lang="en-US" sz="1050" b="1" i="0" u="none" strike="noStrike" kern="1200" cap="none" spc="0" normalizeH="0" baseline="0" noProof="0" dirty="0">
              <a:ln>
                <a:noFill/>
              </a:ln>
              <a:solidFill>
                <a:srgbClr val="2305D9"/>
              </a:solidFill>
              <a:effectLst/>
              <a:uLnTx/>
              <a:uFillTx/>
              <a:latin typeface="Trebuchet MS" panose="020B0603020202020204"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2305D9"/>
                </a:solidFill>
                <a:effectLst/>
                <a:uLnTx/>
                <a:uFillTx/>
                <a:latin typeface="Trebuchet MS" panose="020B0603020202020204" pitchFamily="34" charset="0"/>
                <a:ea typeface="+mn-ea"/>
                <a:cs typeface="+mn-cs"/>
              </a:rPr>
              <a:t>Understand how past and present experiences influence the body’s reaction to and regulation of emotions and behaviors.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100" b="0" i="0" u="none" strike="noStrike" kern="1200" cap="none" spc="0" normalizeH="0" baseline="0" noProof="0" dirty="0">
              <a:ln>
                <a:noFill/>
              </a:ln>
              <a:solidFill>
                <a:srgbClr val="2305D9"/>
              </a:solidFill>
              <a:effectLst/>
              <a:uLnTx/>
              <a:uFillTx/>
              <a:latin typeface="Trebuchet MS" panose="020B0603020202020204"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2305D9"/>
                </a:solidFill>
                <a:effectLst/>
                <a:uLnTx/>
                <a:uFillTx/>
                <a:latin typeface="Trebuchet MS" panose="020B0603020202020204" pitchFamily="34" charset="0"/>
                <a:ea typeface="+mn-ea"/>
                <a:cs typeface="+mn-cs"/>
              </a:rPr>
              <a:t>Reinforce strategies you can practice to regulate your own physiological responses and actions in a relationship.</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100" b="0" i="0" u="none" strike="noStrike" kern="1200" cap="none" spc="0" normalizeH="0" baseline="0" noProof="0" dirty="0">
              <a:ln>
                <a:noFill/>
              </a:ln>
              <a:solidFill>
                <a:srgbClr val="2305D9"/>
              </a:solidFill>
              <a:effectLst/>
              <a:uLnTx/>
              <a:uFillTx/>
              <a:latin typeface="Trebuchet MS" panose="020B0603020202020204"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2305D9"/>
                </a:solidFill>
                <a:effectLst/>
                <a:uLnTx/>
                <a:uFillTx/>
                <a:latin typeface="Trebuchet MS" panose="020B0603020202020204" pitchFamily="34" charset="0"/>
                <a:ea typeface="+mn-ea"/>
                <a:cs typeface="+mn-cs"/>
              </a:rPr>
              <a:t>Enrich the experiences you share together that influence the direction and health of your relationship.</a:t>
            </a:r>
          </a:p>
        </p:txBody>
      </p:sp>
      <p:pic>
        <p:nvPicPr>
          <p:cNvPr id="2" name="Picture 1">
            <a:hlinkClick r:id="rId3"/>
            <a:extLst>
              <a:ext uri="{FF2B5EF4-FFF2-40B4-BE49-F238E27FC236}">
                <a16:creationId xmlns:a16="http://schemas.microsoft.com/office/drawing/2014/main" id="{81EF4FCA-CF50-4CE6-88C7-27EADFC68E89}"/>
              </a:ext>
            </a:extLst>
          </p:cNvPr>
          <p:cNvPicPr>
            <a:picLocks noChangeAspect="1"/>
          </p:cNvPicPr>
          <p:nvPr/>
        </p:nvPicPr>
        <p:blipFill rotWithShape="1">
          <a:blip r:embed="rId4"/>
          <a:srcRect l="82427" t="3083" r="1056" b="82670"/>
          <a:stretch/>
        </p:blipFill>
        <p:spPr>
          <a:xfrm>
            <a:off x="4793070" y="1118143"/>
            <a:ext cx="2438386" cy="1586252"/>
          </a:xfrm>
          <a:prstGeom prst="rect">
            <a:avLst/>
          </a:prstGeom>
        </p:spPr>
      </p:pic>
      <p:pic>
        <p:nvPicPr>
          <p:cNvPr id="5" name="Picture 4" descr="A picture containing person, indoor&#10;&#10;Description automatically generated">
            <a:extLst>
              <a:ext uri="{FF2B5EF4-FFF2-40B4-BE49-F238E27FC236}">
                <a16:creationId xmlns:a16="http://schemas.microsoft.com/office/drawing/2014/main" id="{5572A05E-5DD2-455E-9B1D-D7E03A429E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477" y="744823"/>
            <a:ext cx="4147364" cy="2332892"/>
          </a:xfrm>
          <a:prstGeom prst="rect">
            <a:avLst/>
          </a:prstGeom>
        </p:spPr>
      </p:pic>
      <p:pic>
        <p:nvPicPr>
          <p:cNvPr id="7" name="Picture 6" descr="Two people smiling&#10;&#10;Description automatically generated with medium confidence">
            <a:extLst>
              <a:ext uri="{FF2B5EF4-FFF2-40B4-BE49-F238E27FC236}">
                <a16:creationId xmlns:a16="http://schemas.microsoft.com/office/drawing/2014/main" id="{690BC8F4-AF6E-4010-8B8D-3AB478E8A4C3}"/>
              </a:ext>
            </a:extLst>
          </p:cNvPr>
          <p:cNvPicPr>
            <a:picLocks noChangeAspect="1"/>
          </p:cNvPicPr>
          <p:nvPr/>
        </p:nvPicPr>
        <p:blipFill rotWithShape="1">
          <a:blip r:embed="rId6">
            <a:extLst>
              <a:ext uri="{28A0092B-C50C-407E-A947-70E740481C1C}">
                <a14:useLocalDpi xmlns:a14="http://schemas.microsoft.com/office/drawing/2010/main" val="0"/>
              </a:ext>
            </a:extLst>
          </a:blip>
          <a:srcRect t="13231" b="4103"/>
          <a:stretch/>
        </p:blipFill>
        <p:spPr>
          <a:xfrm>
            <a:off x="563560" y="3606531"/>
            <a:ext cx="3911198" cy="2714934"/>
          </a:xfrm>
          <a:prstGeom prst="rect">
            <a:avLst/>
          </a:prstGeom>
        </p:spPr>
      </p:pic>
      <p:pic>
        <p:nvPicPr>
          <p:cNvPr id="9" name="Picture 8" descr="A group of people sitting around a table&#10;&#10;Description automatically generated">
            <a:extLst>
              <a:ext uri="{FF2B5EF4-FFF2-40B4-BE49-F238E27FC236}">
                <a16:creationId xmlns:a16="http://schemas.microsoft.com/office/drawing/2014/main" id="{AB773FB0-A83D-425C-B3B3-33E81A2911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1685" y="715924"/>
            <a:ext cx="4198740" cy="2361791"/>
          </a:xfrm>
          <a:prstGeom prst="rect">
            <a:avLst/>
          </a:prstGeom>
        </p:spPr>
      </p:pic>
    </p:spTree>
    <p:extLst>
      <p:ext uri="{BB962C8B-B14F-4D97-AF65-F5344CB8AC3E}">
        <p14:creationId xmlns:p14="http://schemas.microsoft.com/office/powerpoint/2010/main" val="579476025"/>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5DDF9-8ACE-435E-96E7-2BCE82CD0B3A}"/>
              </a:ext>
            </a:extLst>
          </p:cNvPr>
          <p:cNvSpPr>
            <a:spLocks noGrp="1"/>
          </p:cNvSpPr>
          <p:nvPr>
            <p:ph type="title"/>
          </p:nvPr>
        </p:nvSpPr>
        <p:spPr>
          <a:xfrm>
            <a:off x="762940" y="535460"/>
            <a:ext cx="10632989" cy="1356360"/>
          </a:xfrm>
        </p:spPr>
        <p:txBody>
          <a:bodyPr/>
          <a:lstStyle/>
          <a:p>
            <a:r>
              <a:rPr lang="en-US" dirty="0">
                <a:solidFill>
                  <a:schemeClr val="tx2"/>
                </a:solidFill>
              </a:rPr>
              <a:t>Evidence of Program Efficacy &amp; Effectiveness </a:t>
            </a:r>
          </a:p>
        </p:txBody>
      </p:sp>
      <p:sp>
        <p:nvSpPr>
          <p:cNvPr id="3" name="Content Placeholder 2">
            <a:extLst>
              <a:ext uri="{FF2B5EF4-FFF2-40B4-BE49-F238E27FC236}">
                <a16:creationId xmlns:a16="http://schemas.microsoft.com/office/drawing/2014/main" id="{271F1303-F742-48F6-9E9D-18F639F21E9D}"/>
              </a:ext>
            </a:extLst>
          </p:cNvPr>
          <p:cNvSpPr>
            <a:spLocks noGrp="1"/>
          </p:cNvSpPr>
          <p:nvPr>
            <p:ph idx="1"/>
          </p:nvPr>
        </p:nvSpPr>
        <p:spPr>
          <a:xfrm>
            <a:off x="1143000" y="1764323"/>
            <a:ext cx="9872871" cy="3351374"/>
          </a:xfrm>
        </p:spPr>
        <p:txBody>
          <a:bodyPr>
            <a:normAutofit/>
          </a:bodyPr>
          <a:lstStyle/>
          <a:p>
            <a:r>
              <a:rPr lang="en-US" sz="2800" dirty="0">
                <a:solidFill>
                  <a:schemeClr val="tx2"/>
                </a:solidFill>
              </a:rPr>
              <a:t>Treatment effects are shown for participants in ELEVATE in a diverse sample of couples over a 1-year period in: </a:t>
            </a:r>
          </a:p>
          <a:p>
            <a:pPr lvl="1"/>
            <a:r>
              <a:rPr lang="en-US" sz="2400" dirty="0">
                <a:solidFill>
                  <a:schemeClr val="tx2"/>
                </a:solidFill>
              </a:rPr>
              <a:t>Core relationship skills </a:t>
            </a:r>
          </a:p>
          <a:p>
            <a:pPr lvl="1"/>
            <a:r>
              <a:rPr lang="en-US" sz="2400" dirty="0">
                <a:solidFill>
                  <a:schemeClr val="tx2"/>
                </a:solidFill>
              </a:rPr>
              <a:t>Couple satisfaction </a:t>
            </a:r>
          </a:p>
          <a:p>
            <a:pPr lvl="1"/>
            <a:r>
              <a:rPr lang="en-US" sz="2400" dirty="0">
                <a:solidFill>
                  <a:schemeClr val="tx2"/>
                </a:solidFill>
              </a:rPr>
              <a:t>Mental health </a:t>
            </a:r>
          </a:p>
          <a:p>
            <a:pPr lvl="1"/>
            <a:r>
              <a:rPr lang="en-US" sz="2400" dirty="0">
                <a:solidFill>
                  <a:schemeClr val="tx2"/>
                </a:solidFill>
              </a:rPr>
              <a:t>Sleep quality </a:t>
            </a:r>
          </a:p>
          <a:p>
            <a:pPr lvl="1"/>
            <a:r>
              <a:rPr lang="en-US" sz="2400" dirty="0">
                <a:solidFill>
                  <a:schemeClr val="tx2"/>
                </a:solidFill>
              </a:rPr>
              <a:t>Family harmony</a:t>
            </a:r>
          </a:p>
        </p:txBody>
      </p:sp>
      <p:sp>
        <p:nvSpPr>
          <p:cNvPr id="5" name="TextBox 4">
            <a:extLst>
              <a:ext uri="{FF2B5EF4-FFF2-40B4-BE49-F238E27FC236}">
                <a16:creationId xmlns:a16="http://schemas.microsoft.com/office/drawing/2014/main" id="{73089A28-2121-7873-FB91-4CD4E4D51B2A}"/>
              </a:ext>
            </a:extLst>
          </p:cNvPr>
          <p:cNvSpPr txBox="1"/>
          <p:nvPr/>
        </p:nvSpPr>
        <p:spPr>
          <a:xfrm>
            <a:off x="1176129" y="4782065"/>
            <a:ext cx="9872871" cy="1449628"/>
          </a:xfrm>
          <a:prstGeom prst="rect">
            <a:avLst/>
          </a:prstGeom>
          <a:noFill/>
        </p:spPr>
        <p:txBody>
          <a:bodyPr wrap="square" rtlCol="0">
            <a:spAutoFit/>
          </a:bodyPr>
          <a:lstStyle/>
          <a:p>
            <a:pPr marL="228600" marR="0" lvl="0" indent="-182880" algn="l" defTabSz="914400" rtl="0" eaLnBrk="1" fontAlgn="auto" latinLnBrk="0" hangingPunct="1">
              <a:lnSpc>
                <a:spcPct val="90000"/>
              </a:lnSpc>
              <a:spcBef>
                <a:spcPts val="1400"/>
              </a:spcBef>
              <a:spcAft>
                <a:spcPts val="0"/>
              </a:spcAft>
              <a:buClr>
                <a:srgbClr val="2F23CD"/>
              </a:buClr>
              <a:buSzPct val="80000"/>
              <a:buFont typeface="Corbel" pitchFamily="34" charset="0"/>
              <a:buChar char="•"/>
              <a:tabLst/>
              <a:defRPr/>
            </a:pPr>
            <a:r>
              <a:rPr kumimoji="0" lang="en-US" sz="2600" b="0" i="0" u="none" strike="noStrike" kern="1200" cap="none" spc="0" normalizeH="0" baseline="0" noProof="0" dirty="0">
                <a:ln>
                  <a:noFill/>
                </a:ln>
                <a:solidFill>
                  <a:srgbClr val="2305D9"/>
                </a:solidFill>
                <a:effectLst/>
                <a:uLnTx/>
                <a:uFillTx/>
                <a:latin typeface="Corbel" panose="020B0503020204020204"/>
                <a:ea typeface="+mn-ea"/>
                <a:cs typeface="+mn-cs"/>
              </a:rPr>
              <a:t>Our most recent randomized trial indicated couples benefit similarly regardless of whether they participate in the program in either a weekly or monthly format.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05D9"/>
                </a:solidFill>
                <a:effectLst/>
                <a:uLnTx/>
                <a:uFillTx/>
                <a:latin typeface="Corbel" panose="020B0503020204020204"/>
                <a:ea typeface="+mn-ea"/>
                <a:cs typeface="+mn-cs"/>
              </a:rPr>
              <a:t> </a:t>
            </a:r>
          </a:p>
        </p:txBody>
      </p:sp>
    </p:spTree>
    <p:extLst>
      <p:ext uri="{BB962C8B-B14F-4D97-AF65-F5344CB8AC3E}">
        <p14:creationId xmlns:p14="http://schemas.microsoft.com/office/powerpoint/2010/main" val="320887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1" name="Rectangle 30">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cxnSp>
        <p:nvCxnSpPr>
          <p:cNvPr id="33" name="Straight Connector 32">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2ED84DD6-8A68-4994-8094-8DDBE89BF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7" name="Rectangle 36">
            <a:extLst>
              <a:ext uri="{FF2B5EF4-FFF2-40B4-BE49-F238E27FC236}">
                <a16:creationId xmlns:a16="http://schemas.microsoft.com/office/drawing/2014/main" id="{176049D7-366E-4AC9-B689-460CC28F8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solidFill>
            <a:srgbClr val="A6B727"/>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cxnSp>
        <p:nvCxnSpPr>
          <p:cNvPr id="39" name="Straight Connector 38">
            <a:extLst>
              <a:ext uri="{FF2B5EF4-FFF2-40B4-BE49-F238E27FC236}">
                <a16:creationId xmlns:a16="http://schemas.microsoft.com/office/drawing/2014/main" id="{BC9E91F8-C4AE-4EB0-8B76-FF3F3FC718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4AD45A04-4150-4943-BB06-EEEDDD73B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DA0D44A2-E8C7-49FA-9FA3-EF38C6D50ECD}"/>
              </a:ext>
            </a:extLst>
          </p:cNvPr>
          <p:cNvSpPr>
            <a:spLocks noGrp="1"/>
          </p:cNvSpPr>
          <p:nvPr>
            <p:ph type="title"/>
          </p:nvPr>
        </p:nvSpPr>
        <p:spPr>
          <a:xfrm>
            <a:off x="7552944" y="240791"/>
            <a:ext cx="4395214" cy="6377939"/>
          </a:xfrm>
          <a:solidFill>
            <a:schemeClr val="tx2"/>
          </a:solidFill>
        </p:spPr>
        <p:txBody>
          <a:bodyPr vert="horz" lIns="91440" tIns="45720" rIns="91440" bIns="45720" rtlCol="0" anchor="b">
            <a:normAutofit/>
          </a:bodyPr>
          <a:lstStyle/>
          <a:p>
            <a:pPr algn="ctr">
              <a:lnSpc>
                <a:spcPct val="85000"/>
              </a:lnSpc>
            </a:pPr>
            <a:r>
              <a:rPr lang="en-US" sz="3000" b="1" cap="all" dirty="0">
                <a:solidFill>
                  <a:srgbClr val="FFFFFF"/>
                </a:solidFill>
              </a:rPr>
              <a:t>FREE</a:t>
            </a:r>
            <a:br>
              <a:rPr lang="en-US" sz="3000" b="1" cap="all" dirty="0">
                <a:solidFill>
                  <a:srgbClr val="FFFFFF"/>
                </a:solidFill>
              </a:rPr>
            </a:br>
            <a:r>
              <a:rPr lang="en-US" sz="3000" b="1" cap="all" dirty="0">
                <a:solidFill>
                  <a:srgbClr val="FFFFFF"/>
                </a:solidFill>
              </a:rPr>
              <a:t>Class for</a:t>
            </a:r>
            <a:br>
              <a:rPr lang="en-US" sz="3000" b="1" cap="all" dirty="0">
                <a:solidFill>
                  <a:srgbClr val="FFFFFF"/>
                </a:solidFill>
              </a:rPr>
            </a:br>
            <a:r>
              <a:rPr lang="en-US" sz="3000" b="1" cap="all" dirty="0">
                <a:solidFill>
                  <a:srgbClr val="FFFFFF"/>
                </a:solidFill>
              </a:rPr>
              <a:t>couples</a:t>
            </a:r>
            <a:br>
              <a:rPr lang="en-US" sz="3000" b="1" cap="all" dirty="0">
                <a:solidFill>
                  <a:srgbClr val="FFFFFF"/>
                </a:solidFill>
              </a:rPr>
            </a:br>
            <a:br>
              <a:rPr lang="en-US" sz="3000" b="1" cap="all" dirty="0">
                <a:solidFill>
                  <a:srgbClr val="FFFFFF"/>
                </a:solidFill>
              </a:rPr>
            </a:br>
            <a:br>
              <a:rPr lang="en-US" sz="3000" b="1" cap="all" dirty="0">
                <a:solidFill>
                  <a:srgbClr val="FFFFFF"/>
                </a:solidFill>
              </a:rPr>
            </a:br>
            <a:br>
              <a:rPr lang="en-US" sz="3000" b="1" cap="all" dirty="0">
                <a:solidFill>
                  <a:srgbClr val="FFFFFF"/>
                </a:solidFill>
              </a:rPr>
            </a:br>
            <a:br>
              <a:rPr lang="en-US" sz="3000" b="1" cap="all" dirty="0">
                <a:solidFill>
                  <a:srgbClr val="FFFFFF"/>
                </a:solidFill>
              </a:rPr>
            </a:br>
            <a:br>
              <a:rPr lang="en-US" sz="3000" b="1" cap="all" dirty="0">
                <a:solidFill>
                  <a:srgbClr val="FFFFFF"/>
                </a:solidFill>
              </a:rPr>
            </a:br>
            <a:br>
              <a:rPr lang="en-US" sz="3000" b="1" cap="all" dirty="0">
                <a:solidFill>
                  <a:srgbClr val="FFFFFF"/>
                </a:solidFill>
              </a:rPr>
            </a:br>
            <a:endParaRPr lang="en-US" sz="3000" b="1" cap="all" dirty="0">
              <a:solidFill>
                <a:srgbClr val="FFFFFF"/>
              </a:solidFill>
            </a:endParaRPr>
          </a:p>
        </p:txBody>
      </p:sp>
      <p:pic>
        <p:nvPicPr>
          <p:cNvPr id="4" name="Picture 3">
            <a:extLst>
              <a:ext uri="{FF2B5EF4-FFF2-40B4-BE49-F238E27FC236}">
                <a16:creationId xmlns:a16="http://schemas.microsoft.com/office/drawing/2014/main" id="{4C301F05-5391-6063-2AB3-E7611C844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3520" y="333632"/>
            <a:ext cx="4929423" cy="6288147"/>
          </a:xfrm>
          <a:prstGeom prst="rect">
            <a:avLst/>
          </a:prstGeom>
        </p:spPr>
      </p:pic>
    </p:spTree>
    <p:extLst>
      <p:ext uri="{BB962C8B-B14F-4D97-AF65-F5344CB8AC3E}">
        <p14:creationId xmlns:p14="http://schemas.microsoft.com/office/powerpoint/2010/main" val="3267978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26C0AB-632B-4701-A5A6-052B75B7F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3" name="Rectangle 12">
            <a:extLst>
              <a:ext uri="{FF2B5EF4-FFF2-40B4-BE49-F238E27FC236}">
                <a16:creationId xmlns:a16="http://schemas.microsoft.com/office/drawing/2014/main" id="{122A2853-A55A-47F7-902F-6DE7185D8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46887"/>
            <a:ext cx="7314691" cy="6377939"/>
          </a:xfrm>
          <a:prstGeom prst="rect">
            <a:avLst/>
          </a:prstGeom>
          <a:solidFill>
            <a:srgbClr val="A6B727"/>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cxnSp>
        <p:nvCxnSpPr>
          <p:cNvPr id="15" name="Straight Connector 14">
            <a:extLst>
              <a:ext uri="{FF2B5EF4-FFF2-40B4-BE49-F238E27FC236}">
                <a16:creationId xmlns:a16="http://schemas.microsoft.com/office/drawing/2014/main" id="{4A0A3D00-134B-401B-BED1-39F1B734C9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33843" y="4005950"/>
            <a:ext cx="531902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4F11129-8A77-4850-9BAB-FDA0CF4F3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6" name="Picture 5" descr="A black and white sign&#10;&#10;Description automatically generated with low confidence">
            <a:extLst>
              <a:ext uri="{FF2B5EF4-FFF2-40B4-BE49-F238E27FC236}">
                <a16:creationId xmlns:a16="http://schemas.microsoft.com/office/drawing/2014/main" id="{5F9A5804-2AC5-4700-86E8-9565639224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065" y="1337735"/>
            <a:ext cx="3135414" cy="4180549"/>
          </a:xfrm>
          <a:prstGeom prst="rect">
            <a:avLst/>
          </a:prstGeom>
        </p:spPr>
      </p:pic>
      <p:pic>
        <p:nvPicPr>
          <p:cNvPr id="3" name="Picture 2" descr="Text&#10;&#10;Description automatically generated">
            <a:extLst>
              <a:ext uri="{FF2B5EF4-FFF2-40B4-BE49-F238E27FC236}">
                <a16:creationId xmlns:a16="http://schemas.microsoft.com/office/drawing/2014/main" id="{0EC920D9-754D-449D-99CA-01FC2E3587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773" y="1242611"/>
            <a:ext cx="3289867" cy="4386489"/>
          </a:xfrm>
          <a:prstGeom prst="rect">
            <a:avLst/>
          </a:prstGeom>
        </p:spPr>
      </p:pic>
      <p:sp>
        <p:nvSpPr>
          <p:cNvPr id="2" name="Rectangle 1">
            <a:extLst>
              <a:ext uri="{FF2B5EF4-FFF2-40B4-BE49-F238E27FC236}">
                <a16:creationId xmlns:a16="http://schemas.microsoft.com/office/drawing/2014/main" id="{5E242AA2-DF1F-4EF8-A137-5D9D10E824CC}"/>
              </a:ext>
            </a:extLst>
          </p:cNvPr>
          <p:cNvSpPr/>
          <p:nvPr/>
        </p:nvSpPr>
        <p:spPr>
          <a:xfrm>
            <a:off x="4655847" y="240792"/>
            <a:ext cx="7294852" cy="63703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orbel" panose="020B0503020204020204"/>
                <a:ea typeface="+mn-ea"/>
                <a:cs typeface="+mn-cs"/>
              </a:rPr>
              <a:t>For Enrollment in Our Program-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orbel" panose="020B0503020204020204"/>
                <a:ea typeface="+mn-ea"/>
                <a:cs typeface="+mn-cs"/>
              </a:rPr>
              <a:t>AlabamaMarriage.org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orbel" panose="020B0503020204020204"/>
                <a:ea typeface="+mn-ea"/>
                <a:cs typeface="+mn-cs"/>
              </a:rPr>
              <a:t>marrfam@auburn.edu</a:t>
            </a:r>
            <a:endParaRPr kumimoji="0" lang="en-US" sz="24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8" name="Title 7">
            <a:extLst>
              <a:ext uri="{FF2B5EF4-FFF2-40B4-BE49-F238E27FC236}">
                <a16:creationId xmlns:a16="http://schemas.microsoft.com/office/drawing/2014/main" id="{FE79C82B-8CAE-E22E-9A32-8E3465603AF3}"/>
              </a:ext>
            </a:extLst>
          </p:cNvPr>
          <p:cNvSpPr>
            <a:spLocks noGrp="1"/>
          </p:cNvSpPr>
          <p:nvPr>
            <p:ph type="ctrTitle"/>
          </p:nvPr>
        </p:nvSpPr>
        <p:spPr>
          <a:xfrm>
            <a:off x="5325761" y="882376"/>
            <a:ext cx="5994173" cy="2256239"/>
          </a:xfrm>
        </p:spPr>
        <p:txBody>
          <a:bodyPr/>
          <a:lstStyle/>
          <a:p>
            <a:r>
              <a:rPr lang="en-US" dirty="0"/>
              <a:t>INTERESTED?</a:t>
            </a:r>
          </a:p>
        </p:txBody>
      </p:sp>
    </p:spTree>
    <p:extLst>
      <p:ext uri="{BB962C8B-B14F-4D97-AF65-F5344CB8AC3E}">
        <p14:creationId xmlns:p14="http://schemas.microsoft.com/office/powerpoint/2010/main" val="2540954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7998"/>
            </a:xfrm>
            <a:prstGeom prst="rect">
              <a:avLst/>
            </a:prstGeom>
          </p:spPr>
        </p:pic>
        <p:sp>
          <p:nvSpPr>
            <p:cNvPr id="4" name="object 4"/>
            <p:cNvSpPr/>
            <p:nvPr/>
          </p:nvSpPr>
          <p:spPr>
            <a:xfrm>
              <a:off x="3887851" y="0"/>
              <a:ext cx="8304530" cy="6858000"/>
            </a:xfrm>
            <a:custGeom>
              <a:avLst/>
              <a:gdLst/>
              <a:ahLst/>
              <a:cxnLst/>
              <a:rect l="l" t="t" r="r" b="b"/>
              <a:pathLst>
                <a:path w="8304530" h="6858000">
                  <a:moveTo>
                    <a:pt x="8304149" y="0"/>
                  </a:moveTo>
                  <a:lnTo>
                    <a:pt x="3886456" y="0"/>
                  </a:lnTo>
                  <a:lnTo>
                    <a:pt x="0" y="6858000"/>
                  </a:lnTo>
                  <a:lnTo>
                    <a:pt x="8304149" y="6858000"/>
                  </a:lnTo>
                  <a:lnTo>
                    <a:pt x="8304149" y="6200754"/>
                  </a:lnTo>
                  <a:lnTo>
                    <a:pt x="8304012" y="6150066"/>
                  </a:lnTo>
                  <a:lnTo>
                    <a:pt x="8304011" y="5387874"/>
                  </a:lnTo>
                  <a:lnTo>
                    <a:pt x="8304149" y="5336951"/>
                  </a:lnTo>
                  <a:lnTo>
                    <a:pt x="8304149" y="0"/>
                  </a:lnTo>
                  <a:close/>
                </a:path>
              </a:pathLst>
            </a:custGeom>
            <a:solidFill>
              <a:srgbClr val="0A224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 name="object 5" descr="$PPTXTitle"/>
          <p:cNvSpPr txBox="1">
            <a:spLocks noGrp="1"/>
          </p:cNvSpPr>
          <p:nvPr>
            <p:ph type="title"/>
          </p:nvPr>
        </p:nvSpPr>
        <p:spPr>
          <a:xfrm>
            <a:off x="6661531" y="1923999"/>
            <a:ext cx="5055870" cy="1377315"/>
          </a:xfrm>
          <a:prstGeom prst="rect">
            <a:avLst/>
          </a:prstGeom>
        </p:spPr>
        <p:txBody>
          <a:bodyPr vert="horz" wrap="square" lIns="0" tIns="69215" rIns="0" bIns="0" rtlCol="0">
            <a:spAutoFit/>
          </a:bodyPr>
          <a:lstStyle/>
          <a:p>
            <a:pPr marL="12700" marR="5080" indent="-6985" algn="ctr">
              <a:lnSpc>
                <a:spcPct val="88500"/>
              </a:lnSpc>
              <a:spcBef>
                <a:spcPts val="545"/>
              </a:spcBef>
            </a:pPr>
            <a:r>
              <a:rPr sz="3200" b="0" spc="-10" dirty="0">
                <a:solidFill>
                  <a:srgbClr val="E97031"/>
                </a:solidFill>
                <a:latin typeface="Calibri"/>
                <a:cs typeface="Calibri"/>
              </a:rPr>
              <a:t>Employee</a:t>
            </a:r>
            <a:r>
              <a:rPr sz="3200" b="0" spc="-114" dirty="0">
                <a:solidFill>
                  <a:srgbClr val="E97031"/>
                </a:solidFill>
                <a:latin typeface="Calibri"/>
                <a:cs typeface="Calibri"/>
              </a:rPr>
              <a:t> </a:t>
            </a:r>
            <a:r>
              <a:rPr sz="3200" b="0" spc="-10" dirty="0">
                <a:solidFill>
                  <a:srgbClr val="E97031"/>
                </a:solidFill>
                <a:latin typeface="Calibri"/>
                <a:cs typeface="Calibri"/>
              </a:rPr>
              <a:t>Benefits </a:t>
            </a:r>
            <a:r>
              <a:rPr sz="3200" b="0" dirty="0">
                <a:solidFill>
                  <a:srgbClr val="E97031"/>
                </a:solidFill>
                <a:latin typeface="Calibri"/>
                <a:cs typeface="Calibri"/>
              </a:rPr>
              <a:t>Supplemental</a:t>
            </a:r>
            <a:r>
              <a:rPr sz="3200" b="0" spc="-80" dirty="0">
                <a:solidFill>
                  <a:srgbClr val="E97031"/>
                </a:solidFill>
                <a:latin typeface="Calibri"/>
                <a:cs typeface="Calibri"/>
              </a:rPr>
              <a:t> </a:t>
            </a:r>
            <a:r>
              <a:rPr sz="3200" b="0" spc="-75" dirty="0">
                <a:solidFill>
                  <a:srgbClr val="E97031"/>
                </a:solidFill>
                <a:latin typeface="Calibri"/>
                <a:cs typeface="Calibri"/>
              </a:rPr>
              <a:t>Program</a:t>
            </a:r>
            <a:r>
              <a:rPr sz="3200" b="0" spc="-120" dirty="0">
                <a:solidFill>
                  <a:srgbClr val="E97031"/>
                </a:solidFill>
                <a:latin typeface="Calibri"/>
                <a:cs typeface="Calibri"/>
              </a:rPr>
              <a:t> </a:t>
            </a:r>
            <a:r>
              <a:rPr sz="3200" b="0" spc="-10" dirty="0">
                <a:solidFill>
                  <a:srgbClr val="E97031"/>
                </a:solidFill>
                <a:latin typeface="Calibri"/>
                <a:cs typeface="Calibri"/>
              </a:rPr>
              <a:t>Review </a:t>
            </a:r>
            <a:r>
              <a:rPr sz="3200" b="0" spc="140" dirty="0">
                <a:solidFill>
                  <a:srgbClr val="E97031"/>
                </a:solidFill>
                <a:latin typeface="Calibri"/>
                <a:cs typeface="Calibri"/>
              </a:rPr>
              <a:t>(CY</a:t>
            </a:r>
            <a:r>
              <a:rPr sz="3200" b="0" spc="-130" dirty="0">
                <a:solidFill>
                  <a:srgbClr val="E97031"/>
                </a:solidFill>
                <a:latin typeface="Calibri"/>
                <a:cs typeface="Calibri"/>
              </a:rPr>
              <a:t> </a:t>
            </a:r>
            <a:r>
              <a:rPr sz="3200" b="0" spc="-10" dirty="0">
                <a:solidFill>
                  <a:srgbClr val="E97031"/>
                </a:solidFill>
                <a:latin typeface="Calibri"/>
                <a:cs typeface="Calibri"/>
              </a:rPr>
              <a:t>2026)</a:t>
            </a:r>
            <a:endParaRPr sz="3200">
              <a:latin typeface="Calibri"/>
              <a:cs typeface="Calibri"/>
            </a:endParaRPr>
          </a:p>
        </p:txBody>
      </p:sp>
      <p:sp>
        <p:nvSpPr>
          <p:cNvPr id="6" name="object 6"/>
          <p:cNvSpPr txBox="1"/>
          <p:nvPr/>
        </p:nvSpPr>
        <p:spPr>
          <a:xfrm>
            <a:off x="7967598" y="3497717"/>
            <a:ext cx="2554605" cy="1503045"/>
          </a:xfrm>
          <a:prstGeom prst="rect">
            <a:avLst/>
          </a:prstGeom>
        </p:spPr>
        <p:txBody>
          <a:bodyPr vert="horz" wrap="square" lIns="0" tIns="13335" rIns="0" bIns="0" rtlCol="0">
            <a:spAutoFit/>
          </a:bodyPr>
          <a:lstStyle/>
          <a:p>
            <a:pPr marL="12700" marR="5080" lvl="0" indent="0" algn="ctr" defTabSz="914400" eaLnBrk="1" fontAlgn="auto" latinLnBrk="0" hangingPunct="1">
              <a:lnSpc>
                <a:spcPct val="134600"/>
              </a:lnSpc>
              <a:spcBef>
                <a:spcPts val="105"/>
              </a:spcBef>
              <a:spcAft>
                <a:spcPts val="0"/>
              </a:spcAft>
              <a:buClrTx/>
              <a:buSzTx/>
              <a:buFontTx/>
              <a:buNone/>
              <a:tabLst/>
              <a:defRPr/>
            </a:pPr>
            <a:r>
              <a:rPr kumimoji="0" sz="2400" b="1" i="0" u="none" strike="noStrike" kern="0" cap="none" spc="130" normalizeH="0" baseline="0" noProof="0" dirty="0">
                <a:ln>
                  <a:noFill/>
                </a:ln>
                <a:solidFill>
                  <a:srgbClr val="FFFFFF"/>
                </a:solidFill>
                <a:effectLst/>
                <a:uLnTx/>
                <a:uFillTx/>
                <a:latin typeface="Calibri"/>
                <a:cs typeface="Calibri"/>
              </a:rPr>
              <a:t>Auburn</a:t>
            </a:r>
            <a:r>
              <a:rPr kumimoji="0" sz="2400" b="1" i="0" u="none" strike="noStrike" kern="0" cap="none" spc="85" normalizeH="0" baseline="0" noProof="0" dirty="0">
                <a:ln>
                  <a:noFill/>
                </a:ln>
                <a:solidFill>
                  <a:srgbClr val="FFFFFF"/>
                </a:solidFill>
                <a:effectLst/>
                <a:uLnTx/>
                <a:uFillTx/>
                <a:latin typeface="Calibri"/>
                <a:cs typeface="Calibri"/>
              </a:rPr>
              <a:t> </a:t>
            </a:r>
            <a:r>
              <a:rPr kumimoji="0" sz="2400" b="1" i="0" u="none" strike="noStrike" kern="0" cap="none" spc="65" normalizeH="0" baseline="0" noProof="0" dirty="0">
                <a:ln>
                  <a:noFill/>
                </a:ln>
                <a:solidFill>
                  <a:srgbClr val="FFFFFF"/>
                </a:solidFill>
                <a:effectLst/>
                <a:uLnTx/>
                <a:uFillTx/>
                <a:latin typeface="Calibri"/>
                <a:cs typeface="Calibri"/>
              </a:rPr>
              <a:t>University </a:t>
            </a:r>
            <a:r>
              <a:rPr kumimoji="0" sz="2400" b="1" i="0" u="none" strike="noStrike" kern="0" cap="none" spc="160" normalizeH="0" baseline="0" noProof="0" dirty="0">
                <a:ln>
                  <a:noFill/>
                </a:ln>
                <a:solidFill>
                  <a:srgbClr val="FFFFFF"/>
                </a:solidFill>
                <a:effectLst/>
                <a:uLnTx/>
                <a:uFillTx/>
                <a:latin typeface="Calibri"/>
                <a:cs typeface="Calibri"/>
              </a:rPr>
              <a:t>A&amp;P</a:t>
            </a:r>
            <a:r>
              <a:rPr kumimoji="0" sz="2400" b="1" i="0" u="none" strike="noStrike" kern="0" cap="none" spc="-30" normalizeH="0" baseline="0" noProof="0" dirty="0">
                <a:ln>
                  <a:noFill/>
                </a:ln>
                <a:solidFill>
                  <a:srgbClr val="FFFFFF"/>
                </a:solidFill>
                <a:effectLst/>
                <a:uLnTx/>
                <a:uFillTx/>
                <a:latin typeface="Calibri"/>
                <a:cs typeface="Calibri"/>
              </a:rPr>
              <a:t> </a:t>
            </a:r>
            <a:r>
              <a:rPr kumimoji="0" sz="2400" b="1" i="0" u="none" strike="noStrike" kern="0" cap="none" spc="135" normalizeH="0" baseline="0" noProof="0" dirty="0">
                <a:ln>
                  <a:noFill/>
                </a:ln>
                <a:solidFill>
                  <a:srgbClr val="FFFFFF"/>
                </a:solidFill>
                <a:effectLst/>
                <a:uLnTx/>
                <a:uFillTx/>
                <a:latin typeface="Calibri"/>
                <a:cs typeface="Calibri"/>
              </a:rPr>
              <a:t>Assembly </a:t>
            </a:r>
            <a:r>
              <a:rPr kumimoji="0" sz="2400" b="1" i="0" u="none" strike="noStrike" kern="0" cap="none" spc="85" normalizeH="0" baseline="0" noProof="0" dirty="0">
                <a:ln>
                  <a:noFill/>
                </a:ln>
                <a:solidFill>
                  <a:srgbClr val="FFFFFF"/>
                </a:solidFill>
                <a:effectLst/>
                <a:uLnTx/>
                <a:uFillTx/>
                <a:latin typeface="Calibri"/>
                <a:cs typeface="Calibri"/>
              </a:rPr>
              <a:t>March</a:t>
            </a:r>
            <a:r>
              <a:rPr kumimoji="0" sz="2400" b="1" i="0" u="none" strike="noStrike" kern="0" cap="none" spc="60" normalizeH="0" baseline="0" noProof="0" dirty="0">
                <a:ln>
                  <a:noFill/>
                </a:ln>
                <a:solidFill>
                  <a:srgbClr val="FFFFFF"/>
                </a:solidFill>
                <a:effectLst/>
                <a:uLnTx/>
                <a:uFillTx/>
                <a:latin typeface="Calibri"/>
                <a:cs typeface="Calibri"/>
              </a:rPr>
              <a:t> </a:t>
            </a:r>
            <a:r>
              <a:rPr kumimoji="0" sz="2400" b="1" i="0" u="none" strike="noStrike" kern="0" cap="none" spc="160" normalizeH="0" baseline="0" noProof="0" dirty="0">
                <a:ln>
                  <a:noFill/>
                </a:ln>
                <a:solidFill>
                  <a:srgbClr val="FFFFFF"/>
                </a:solidFill>
                <a:effectLst/>
                <a:uLnTx/>
                <a:uFillTx/>
                <a:latin typeface="Calibri"/>
                <a:cs typeface="Calibri"/>
              </a:rPr>
              <a:t>18,</a:t>
            </a:r>
            <a:r>
              <a:rPr kumimoji="0" sz="2400" b="1" i="0" u="none" strike="noStrike" kern="0" cap="none" spc="-90" normalizeH="0" baseline="0" noProof="0" dirty="0">
                <a:ln>
                  <a:noFill/>
                </a:ln>
                <a:solidFill>
                  <a:srgbClr val="FFFFFF"/>
                </a:solidFill>
                <a:effectLst/>
                <a:uLnTx/>
                <a:uFillTx/>
                <a:latin typeface="Calibri"/>
                <a:cs typeface="Calibri"/>
              </a:rPr>
              <a:t> </a:t>
            </a:r>
            <a:r>
              <a:rPr kumimoji="0" sz="2400" b="1" i="0" u="none" strike="noStrike" kern="0" cap="none" spc="220" normalizeH="0" baseline="0" noProof="0" dirty="0">
                <a:ln>
                  <a:noFill/>
                </a:ln>
                <a:solidFill>
                  <a:srgbClr val="FFFFFF"/>
                </a:solidFill>
                <a:effectLst/>
                <a:uLnTx/>
                <a:uFillTx/>
                <a:latin typeface="Calibri"/>
                <a:cs typeface="Calibri"/>
              </a:rPr>
              <a:t>2026</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7" name="object 7"/>
          <p:cNvSpPr txBox="1"/>
          <p:nvPr/>
        </p:nvSpPr>
        <p:spPr>
          <a:xfrm>
            <a:off x="7949310" y="5723940"/>
            <a:ext cx="2592070" cy="828675"/>
          </a:xfrm>
          <a:prstGeom prst="rect">
            <a:avLst/>
          </a:prstGeom>
        </p:spPr>
        <p:txBody>
          <a:bodyPr vert="horz" wrap="square" lIns="0" tIns="12700" rIns="0" bIns="0" rtlCol="0">
            <a:spAutoFit/>
          </a:bodyPr>
          <a:lstStyle/>
          <a:p>
            <a:pPr marL="0" marR="0" lvl="0" indent="0" algn="ctr"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rgbClr val="FFFFFF"/>
                </a:solidFill>
                <a:effectLst/>
                <a:uLnTx/>
                <a:uFillTx/>
                <a:latin typeface="Calibri"/>
                <a:cs typeface="Calibri"/>
              </a:rPr>
              <a:t>Will</a:t>
            </a:r>
            <a:r>
              <a:rPr kumimoji="0" sz="1200" b="1" i="0" u="none" strike="noStrike" kern="0" cap="none" spc="185" normalizeH="0" baseline="0" noProof="0" dirty="0">
                <a:ln>
                  <a:noFill/>
                </a:ln>
                <a:solidFill>
                  <a:srgbClr val="FFFFFF"/>
                </a:solidFill>
                <a:effectLst/>
                <a:uLnTx/>
                <a:uFillTx/>
                <a:latin typeface="Calibri"/>
                <a:cs typeface="Calibri"/>
              </a:rPr>
              <a:t> </a:t>
            </a:r>
            <a:r>
              <a:rPr kumimoji="0" sz="1200" b="1" i="0" u="none" strike="noStrike" kern="0" cap="none" spc="70" normalizeH="0" baseline="0" noProof="0" dirty="0">
                <a:ln>
                  <a:noFill/>
                </a:ln>
                <a:solidFill>
                  <a:srgbClr val="FFFFFF"/>
                </a:solidFill>
                <a:effectLst/>
                <a:uLnTx/>
                <a:uFillTx/>
                <a:latin typeface="Calibri"/>
                <a:cs typeface="Calibri"/>
              </a:rPr>
              <a:t>Cone</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12700" marR="5080" lvl="0" indent="0" algn="ctr" defTabSz="914400" eaLnBrk="1" fontAlgn="auto" latinLnBrk="0" hangingPunct="1">
              <a:lnSpc>
                <a:spcPct val="169200"/>
              </a:lnSpc>
              <a:spcBef>
                <a:spcPts val="10"/>
              </a:spcBef>
              <a:spcAft>
                <a:spcPts val="0"/>
              </a:spcAft>
              <a:buClrTx/>
              <a:buSzTx/>
              <a:buFontTx/>
              <a:buNone/>
              <a:tabLst/>
              <a:defRPr/>
            </a:pPr>
            <a:r>
              <a:rPr kumimoji="0" sz="1200" b="1" i="0" u="none" strike="noStrike" kern="0" cap="none" spc="55" normalizeH="0" baseline="0" noProof="0" dirty="0">
                <a:ln>
                  <a:noFill/>
                </a:ln>
                <a:solidFill>
                  <a:srgbClr val="FFFFFF"/>
                </a:solidFill>
                <a:effectLst/>
                <a:uLnTx/>
                <a:uFillTx/>
                <a:latin typeface="Calibri"/>
                <a:cs typeface="Calibri"/>
              </a:rPr>
              <a:t>Executive</a:t>
            </a:r>
            <a:r>
              <a:rPr kumimoji="0" sz="1200" b="1" i="0" u="none" strike="noStrike" kern="0" cap="none" spc="170" normalizeH="0" baseline="0" noProof="0" dirty="0">
                <a:ln>
                  <a:noFill/>
                </a:ln>
                <a:solidFill>
                  <a:srgbClr val="FFFFFF"/>
                </a:solidFill>
                <a:effectLst/>
                <a:uLnTx/>
                <a:uFillTx/>
                <a:latin typeface="Calibri"/>
                <a:cs typeface="Calibri"/>
              </a:rPr>
              <a:t> </a:t>
            </a:r>
            <a:r>
              <a:rPr kumimoji="0" sz="1200" b="1" i="0" u="none" strike="noStrike" kern="0" cap="none" spc="10" normalizeH="0" baseline="0" noProof="0" dirty="0">
                <a:ln>
                  <a:noFill/>
                </a:ln>
                <a:solidFill>
                  <a:srgbClr val="FFFFFF"/>
                </a:solidFill>
                <a:effectLst/>
                <a:uLnTx/>
                <a:uFillTx/>
                <a:latin typeface="Calibri"/>
                <a:cs typeface="Calibri"/>
              </a:rPr>
              <a:t>Director,</a:t>
            </a:r>
            <a:r>
              <a:rPr kumimoji="0" sz="1200" b="1" i="0" u="none" strike="noStrike" kern="0" cap="none" spc="95" normalizeH="0" baseline="0" noProof="0" dirty="0">
                <a:ln>
                  <a:noFill/>
                </a:ln>
                <a:solidFill>
                  <a:srgbClr val="FFFFFF"/>
                </a:solidFill>
                <a:effectLst/>
                <a:uLnTx/>
                <a:uFillTx/>
                <a:latin typeface="Calibri"/>
                <a:cs typeface="Calibri"/>
              </a:rPr>
              <a:t> </a:t>
            </a:r>
            <a:r>
              <a:rPr kumimoji="0" sz="1200" b="1" i="0" u="none" strike="noStrike" kern="0" cap="none" spc="10" normalizeH="0" baseline="0" noProof="0" dirty="0">
                <a:ln>
                  <a:noFill/>
                </a:ln>
                <a:solidFill>
                  <a:srgbClr val="FFFFFF"/>
                </a:solidFill>
                <a:effectLst/>
                <a:uLnTx/>
                <a:uFillTx/>
                <a:latin typeface="Calibri"/>
                <a:cs typeface="Calibri"/>
              </a:rPr>
              <a:t>Benefits</a:t>
            </a:r>
            <a:r>
              <a:rPr kumimoji="0" sz="1200" b="1" i="0" u="none" strike="noStrike" kern="0" cap="none" spc="175" normalizeH="0" baseline="0" noProof="0" dirty="0">
                <a:ln>
                  <a:noFill/>
                </a:ln>
                <a:solidFill>
                  <a:srgbClr val="FFFFFF"/>
                </a:solidFill>
                <a:effectLst/>
                <a:uLnTx/>
                <a:uFillTx/>
                <a:latin typeface="Calibri"/>
                <a:cs typeface="Calibri"/>
              </a:rPr>
              <a:t> </a:t>
            </a:r>
            <a:r>
              <a:rPr kumimoji="0" sz="1200" b="1" i="0" u="none" strike="noStrike" kern="0" cap="none" spc="10" normalizeH="0" baseline="0" noProof="0" dirty="0">
                <a:ln>
                  <a:noFill/>
                </a:ln>
                <a:solidFill>
                  <a:srgbClr val="FFFFFF"/>
                </a:solidFill>
                <a:effectLst/>
                <a:uLnTx/>
                <a:uFillTx/>
                <a:latin typeface="Calibri"/>
                <a:cs typeface="Calibri"/>
              </a:rPr>
              <a:t>&amp;</a:t>
            </a:r>
            <a:r>
              <a:rPr kumimoji="0" sz="1200" b="1" i="0" u="none" strike="noStrike" kern="0" cap="none" spc="145" normalizeH="0" baseline="0" noProof="0" dirty="0">
                <a:ln>
                  <a:noFill/>
                </a:ln>
                <a:solidFill>
                  <a:srgbClr val="FFFFFF"/>
                </a:solidFill>
                <a:effectLst/>
                <a:uLnTx/>
                <a:uFillTx/>
                <a:latin typeface="Calibri"/>
                <a:cs typeface="Calibri"/>
              </a:rPr>
              <a:t> </a:t>
            </a:r>
            <a:r>
              <a:rPr kumimoji="0" sz="1200" b="1" i="0" u="none" strike="noStrike" kern="0" cap="none" spc="-10" normalizeH="0" baseline="0" noProof="0" dirty="0">
                <a:ln>
                  <a:noFill/>
                </a:ln>
                <a:solidFill>
                  <a:srgbClr val="FFFFFF"/>
                </a:solidFill>
                <a:effectLst/>
                <a:uLnTx/>
                <a:uFillTx/>
                <a:latin typeface="Calibri"/>
                <a:cs typeface="Calibri"/>
              </a:rPr>
              <a:t>Payroll </a:t>
            </a:r>
            <a:r>
              <a:rPr kumimoji="0" sz="1200" b="1" i="0" u="none" strike="noStrike" kern="0" cap="none" spc="70" normalizeH="0" baseline="0" noProof="0" dirty="0">
                <a:ln>
                  <a:noFill/>
                </a:ln>
                <a:solidFill>
                  <a:srgbClr val="FFFFFF"/>
                </a:solidFill>
                <a:effectLst/>
                <a:uLnTx/>
                <a:uFillTx/>
                <a:latin typeface="Calibri"/>
                <a:cs typeface="Calibri"/>
              </a:rPr>
              <a:t>AU</a:t>
            </a:r>
            <a:r>
              <a:rPr kumimoji="0" sz="1200" b="1" i="0" u="none" strike="noStrike" kern="0" cap="none" spc="35" normalizeH="0" baseline="0" noProof="0" dirty="0">
                <a:ln>
                  <a:noFill/>
                </a:ln>
                <a:solidFill>
                  <a:srgbClr val="FFFFFF"/>
                </a:solidFill>
                <a:effectLst/>
                <a:uLnTx/>
                <a:uFillTx/>
                <a:latin typeface="Calibri"/>
                <a:cs typeface="Calibri"/>
              </a:rPr>
              <a:t> </a:t>
            </a:r>
            <a:r>
              <a:rPr kumimoji="0" sz="1200" b="1" i="0" u="none" strike="noStrike" kern="0" cap="none" spc="70" normalizeH="0" baseline="0" noProof="0" dirty="0">
                <a:ln>
                  <a:noFill/>
                </a:ln>
                <a:solidFill>
                  <a:srgbClr val="FFFFFF"/>
                </a:solidFill>
                <a:effectLst/>
                <a:uLnTx/>
                <a:uFillTx/>
                <a:latin typeface="Calibri"/>
                <a:cs typeface="Calibri"/>
              </a:rPr>
              <a:t>Human</a:t>
            </a:r>
            <a:r>
              <a:rPr kumimoji="0" sz="1200" b="1" i="0" u="none" strike="noStrike" kern="0" cap="none" spc="35" normalizeH="0" baseline="0" noProof="0" dirty="0">
                <a:ln>
                  <a:noFill/>
                </a:ln>
                <a:solidFill>
                  <a:srgbClr val="FFFFFF"/>
                </a:solidFill>
                <a:effectLst/>
                <a:uLnTx/>
                <a:uFillTx/>
                <a:latin typeface="Calibri"/>
                <a:cs typeface="Calibri"/>
              </a:rPr>
              <a:t> </a:t>
            </a:r>
            <a:r>
              <a:rPr kumimoji="0" sz="1200" b="1" i="0" u="none" strike="noStrike" kern="0" cap="none" spc="40" normalizeH="0" baseline="0" noProof="0" dirty="0">
                <a:ln>
                  <a:noFill/>
                </a:ln>
                <a:solidFill>
                  <a:srgbClr val="FFFFFF"/>
                </a:solidFill>
                <a:effectLst/>
                <a:uLnTx/>
                <a:uFillTx/>
                <a:latin typeface="Calibri"/>
                <a:cs typeface="Calibri"/>
              </a:rPr>
              <a:t>Resources</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898256" y="0"/>
            <a:ext cx="4293870" cy="6858000"/>
            <a:chOff x="7898256" y="0"/>
            <a:chExt cx="4293870" cy="6858000"/>
          </a:xfrm>
        </p:grpSpPr>
        <p:pic>
          <p:nvPicPr>
            <p:cNvPr id="3" name="object 3"/>
            <p:cNvPicPr/>
            <p:nvPr/>
          </p:nvPicPr>
          <p:blipFill>
            <a:blip r:embed="rId2" cstate="print"/>
            <a:stretch>
              <a:fillRect/>
            </a:stretch>
          </p:blipFill>
          <p:spPr>
            <a:xfrm>
              <a:off x="7898256" y="0"/>
              <a:ext cx="4293743" cy="6857998"/>
            </a:xfrm>
            <a:prstGeom prst="rect">
              <a:avLst/>
            </a:prstGeom>
          </p:spPr>
        </p:pic>
        <p:pic>
          <p:nvPicPr>
            <p:cNvPr id="4" name="object 4"/>
            <p:cNvPicPr/>
            <p:nvPr/>
          </p:nvPicPr>
          <p:blipFill>
            <a:blip r:embed="rId3" cstate="print"/>
            <a:stretch>
              <a:fillRect/>
            </a:stretch>
          </p:blipFill>
          <p:spPr>
            <a:xfrm>
              <a:off x="10511535" y="3081147"/>
              <a:ext cx="1680464" cy="3776850"/>
            </a:xfrm>
            <a:prstGeom prst="rect">
              <a:avLst/>
            </a:prstGeom>
          </p:spPr>
        </p:pic>
      </p:grpSp>
      <p:sp>
        <p:nvSpPr>
          <p:cNvPr id="5" name="object 5" descr="$PPTXTitle"/>
          <p:cNvSpPr txBox="1">
            <a:spLocks noGrp="1"/>
          </p:cNvSpPr>
          <p:nvPr>
            <p:ph type="title"/>
          </p:nvPr>
        </p:nvSpPr>
        <p:spPr>
          <a:xfrm>
            <a:off x="347878" y="210134"/>
            <a:ext cx="4473575" cy="391795"/>
          </a:xfrm>
          <a:prstGeom prst="rect">
            <a:avLst/>
          </a:prstGeom>
        </p:spPr>
        <p:txBody>
          <a:bodyPr vert="horz" wrap="square" lIns="0" tIns="12700" rIns="0" bIns="0" rtlCol="0">
            <a:spAutoFit/>
          </a:bodyPr>
          <a:lstStyle/>
          <a:p>
            <a:pPr marL="12700">
              <a:lnSpc>
                <a:spcPct val="100000"/>
              </a:lnSpc>
              <a:spcBef>
                <a:spcPts val="100"/>
              </a:spcBef>
            </a:pPr>
            <a:r>
              <a:rPr b="0" spc="170" dirty="0">
                <a:solidFill>
                  <a:srgbClr val="E97031"/>
                </a:solidFill>
                <a:latin typeface="Calibri"/>
                <a:cs typeface="Calibri"/>
              </a:rPr>
              <a:t>CY</a:t>
            </a:r>
            <a:r>
              <a:rPr b="0" spc="-35" dirty="0">
                <a:solidFill>
                  <a:srgbClr val="E97031"/>
                </a:solidFill>
                <a:latin typeface="Calibri"/>
                <a:cs typeface="Calibri"/>
              </a:rPr>
              <a:t> </a:t>
            </a:r>
            <a:r>
              <a:rPr b="0" dirty="0">
                <a:solidFill>
                  <a:srgbClr val="E97031"/>
                </a:solidFill>
                <a:latin typeface="Calibri"/>
                <a:cs typeface="Calibri"/>
              </a:rPr>
              <a:t>2026</a:t>
            </a:r>
            <a:r>
              <a:rPr b="0" spc="-75" dirty="0">
                <a:solidFill>
                  <a:srgbClr val="E97031"/>
                </a:solidFill>
                <a:latin typeface="Calibri"/>
                <a:cs typeface="Calibri"/>
              </a:rPr>
              <a:t> </a:t>
            </a:r>
            <a:r>
              <a:rPr b="0" spc="-10" dirty="0">
                <a:solidFill>
                  <a:srgbClr val="E97031"/>
                </a:solidFill>
                <a:latin typeface="Calibri"/>
                <a:cs typeface="Calibri"/>
              </a:rPr>
              <a:t>Employee</a:t>
            </a:r>
            <a:r>
              <a:rPr b="0" spc="-35" dirty="0">
                <a:solidFill>
                  <a:srgbClr val="E97031"/>
                </a:solidFill>
                <a:latin typeface="Calibri"/>
                <a:cs typeface="Calibri"/>
              </a:rPr>
              <a:t> Benefit</a:t>
            </a:r>
            <a:r>
              <a:rPr b="0" spc="-65" dirty="0">
                <a:solidFill>
                  <a:srgbClr val="E97031"/>
                </a:solidFill>
                <a:latin typeface="Calibri"/>
                <a:cs typeface="Calibri"/>
              </a:rPr>
              <a:t> </a:t>
            </a:r>
            <a:r>
              <a:rPr b="0" spc="-10" dirty="0">
                <a:solidFill>
                  <a:srgbClr val="E97031"/>
                </a:solidFill>
                <a:latin typeface="Calibri"/>
                <a:cs typeface="Calibri"/>
              </a:rPr>
              <a:t>Offerings</a:t>
            </a:r>
          </a:p>
        </p:txBody>
      </p:sp>
      <p:sp>
        <p:nvSpPr>
          <p:cNvPr id="6" name="object 6"/>
          <p:cNvSpPr txBox="1"/>
          <p:nvPr/>
        </p:nvSpPr>
        <p:spPr>
          <a:xfrm>
            <a:off x="347878" y="715322"/>
            <a:ext cx="6730365" cy="5661660"/>
          </a:xfrm>
          <a:prstGeom prst="rect">
            <a:avLst/>
          </a:prstGeom>
        </p:spPr>
        <p:txBody>
          <a:bodyPr vert="horz" wrap="square" lIns="0" tIns="96520" rIns="0" bIns="0" rtlCol="0">
            <a:spAutoFit/>
          </a:bodyPr>
          <a:lstStyle/>
          <a:p>
            <a:pPr marL="354965" marR="0" lvl="0" indent="-342265" defTabSz="914400" eaLnBrk="1" fontAlgn="auto" latinLnBrk="0" hangingPunct="1">
              <a:lnSpc>
                <a:spcPct val="100000"/>
              </a:lnSpc>
              <a:spcBef>
                <a:spcPts val="760"/>
              </a:spcBef>
              <a:spcAft>
                <a:spcPts val="0"/>
              </a:spcAft>
              <a:buClr>
                <a:srgbClr val="E86000"/>
              </a:buClr>
              <a:buSzTx/>
              <a:buFont typeface="Arial"/>
              <a:buChar char="•"/>
              <a:tabLst>
                <a:tab pos="354965" algn="l"/>
              </a:tabLst>
              <a:defRPr/>
            </a:pPr>
            <a:r>
              <a:rPr kumimoji="0" sz="1800" b="1" i="0" u="none" strike="noStrike" kern="0" cap="none" spc="85" normalizeH="0" baseline="0" noProof="0" dirty="0">
                <a:ln>
                  <a:noFill/>
                </a:ln>
                <a:solidFill>
                  <a:srgbClr val="0A2241"/>
                </a:solidFill>
                <a:effectLst/>
                <a:uLnTx/>
                <a:uFillTx/>
                <a:latin typeface="Calibri"/>
                <a:cs typeface="Calibri"/>
              </a:rPr>
              <a:t>Retirement</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583565" marR="0" lvl="1" indent="-227965" defTabSz="914400" eaLnBrk="1" fontAlgn="auto" latinLnBrk="0" hangingPunct="1">
              <a:lnSpc>
                <a:spcPct val="100000"/>
              </a:lnSpc>
              <a:spcBef>
                <a:spcPts val="520"/>
              </a:spcBef>
              <a:spcAft>
                <a:spcPts val="0"/>
              </a:spcAft>
              <a:buClr>
                <a:srgbClr val="E86000"/>
              </a:buClr>
              <a:buSzTx/>
              <a:buFont typeface="Courier New"/>
              <a:buChar char="o"/>
              <a:tabLst>
                <a:tab pos="583565" algn="l"/>
              </a:tabLst>
              <a:defRPr/>
            </a:pPr>
            <a:r>
              <a:rPr kumimoji="0" sz="1400" b="1" i="0" u="none" strike="noStrike" kern="0" cap="none" spc="20" normalizeH="0" baseline="0" noProof="0" dirty="0">
                <a:ln>
                  <a:noFill/>
                </a:ln>
                <a:solidFill>
                  <a:srgbClr val="0A2241"/>
                </a:solidFill>
                <a:effectLst/>
                <a:uLnTx/>
                <a:uFillTx/>
                <a:latin typeface="Calibri"/>
                <a:cs typeface="Calibri"/>
              </a:rPr>
              <a:t>Statutory</a:t>
            </a:r>
            <a:r>
              <a:rPr kumimoji="0" sz="1400" b="1" i="0" u="none" strike="noStrike" kern="0" cap="none" spc="190" normalizeH="0" baseline="0" noProof="0" dirty="0">
                <a:ln>
                  <a:noFill/>
                </a:ln>
                <a:solidFill>
                  <a:srgbClr val="0A2241"/>
                </a:solidFill>
                <a:effectLst/>
                <a:uLnTx/>
                <a:uFillTx/>
                <a:latin typeface="Calibri"/>
                <a:cs typeface="Calibri"/>
              </a:rPr>
              <a:t> </a:t>
            </a:r>
            <a:r>
              <a:rPr kumimoji="0" sz="1400" b="1" i="0" u="none" strike="noStrike" kern="0" cap="none" spc="20" normalizeH="0" baseline="0" noProof="0" dirty="0">
                <a:ln>
                  <a:noFill/>
                </a:ln>
                <a:solidFill>
                  <a:srgbClr val="0A2241"/>
                </a:solidFill>
                <a:effectLst/>
                <a:uLnTx/>
                <a:uFillTx/>
                <a:latin typeface="Calibri"/>
                <a:cs typeface="Calibri"/>
              </a:rPr>
              <a:t>Pension:</a:t>
            </a:r>
            <a:r>
              <a:rPr kumimoji="0" sz="1400" b="1" i="0" u="none" strike="noStrike" kern="0" cap="none" spc="110" normalizeH="0" baseline="0" noProof="0" dirty="0">
                <a:ln>
                  <a:noFill/>
                </a:ln>
                <a:solidFill>
                  <a:srgbClr val="0A2241"/>
                </a:solidFill>
                <a:effectLst/>
                <a:uLnTx/>
                <a:uFillTx/>
                <a:latin typeface="Calibri"/>
                <a:cs typeface="Calibri"/>
              </a:rPr>
              <a:t> </a:t>
            </a:r>
            <a:r>
              <a:rPr kumimoji="0" sz="1400" b="1" i="0" u="none" strike="noStrike" kern="0" cap="none" spc="80" normalizeH="0" baseline="0" noProof="0" dirty="0">
                <a:ln>
                  <a:noFill/>
                </a:ln>
                <a:solidFill>
                  <a:srgbClr val="0A2241"/>
                </a:solidFill>
                <a:effectLst/>
                <a:uLnTx/>
                <a:uFillTx/>
                <a:latin typeface="Calibri"/>
                <a:cs typeface="Calibri"/>
              </a:rPr>
              <a:t>TRS</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583565" marR="0" lvl="1" indent="-227965" defTabSz="914400" eaLnBrk="1" fontAlgn="auto" latinLnBrk="0" hangingPunct="1">
              <a:lnSpc>
                <a:spcPct val="100000"/>
              </a:lnSpc>
              <a:spcBef>
                <a:spcPts val="490"/>
              </a:spcBef>
              <a:spcAft>
                <a:spcPts val="0"/>
              </a:spcAft>
              <a:buClr>
                <a:srgbClr val="E86000"/>
              </a:buClr>
              <a:buSzTx/>
              <a:buFont typeface="Courier New"/>
              <a:buChar char="o"/>
              <a:tabLst>
                <a:tab pos="583565" algn="l"/>
              </a:tabLst>
              <a:defRPr/>
            </a:pPr>
            <a:r>
              <a:rPr kumimoji="0" sz="1400" b="1" i="0" u="none" strike="noStrike" kern="0" cap="none" spc="10" normalizeH="0" baseline="0" noProof="0" dirty="0">
                <a:ln>
                  <a:noFill/>
                </a:ln>
                <a:solidFill>
                  <a:srgbClr val="0A2241"/>
                </a:solidFill>
                <a:effectLst/>
                <a:uLnTx/>
                <a:uFillTx/>
                <a:latin typeface="Calibri"/>
                <a:cs typeface="Calibri"/>
              </a:rPr>
              <a:t>Voluntary</a:t>
            </a:r>
            <a:r>
              <a:rPr kumimoji="0" sz="1400" b="1" i="0" u="none" strike="noStrike" kern="0" cap="none" spc="90" normalizeH="0" baseline="0" noProof="0" dirty="0">
                <a:ln>
                  <a:noFill/>
                </a:ln>
                <a:solidFill>
                  <a:srgbClr val="0A2241"/>
                </a:solidFill>
                <a:effectLst/>
                <a:uLnTx/>
                <a:uFillTx/>
                <a:latin typeface="Calibri"/>
                <a:cs typeface="Calibri"/>
              </a:rPr>
              <a:t> </a:t>
            </a:r>
            <a:r>
              <a:rPr kumimoji="0" sz="1400" b="1" i="0" u="none" strike="noStrike" kern="0" cap="none" spc="200" normalizeH="0" baseline="0" noProof="0" dirty="0">
                <a:ln>
                  <a:noFill/>
                </a:ln>
                <a:solidFill>
                  <a:srgbClr val="0A2241"/>
                </a:solidFill>
                <a:effectLst/>
                <a:uLnTx/>
                <a:uFillTx/>
                <a:latin typeface="Calibri"/>
                <a:cs typeface="Calibri"/>
              </a:rPr>
              <a:t>DC</a:t>
            </a:r>
            <a:r>
              <a:rPr kumimoji="0" sz="1400" b="1" i="0" u="none" strike="noStrike" kern="0" cap="none" spc="114" normalizeH="0" baseline="0" noProof="0" dirty="0">
                <a:ln>
                  <a:noFill/>
                </a:ln>
                <a:solidFill>
                  <a:srgbClr val="0A2241"/>
                </a:solidFill>
                <a:effectLst/>
                <a:uLnTx/>
                <a:uFillTx/>
                <a:latin typeface="Calibri"/>
                <a:cs typeface="Calibri"/>
              </a:rPr>
              <a:t> </a:t>
            </a:r>
            <a:r>
              <a:rPr kumimoji="0" sz="1400" b="1" i="0" u="none" strike="noStrike" kern="0" cap="none" spc="50" normalizeH="0" baseline="0" noProof="0" dirty="0">
                <a:ln>
                  <a:noFill/>
                </a:ln>
                <a:solidFill>
                  <a:srgbClr val="0A2241"/>
                </a:solidFill>
                <a:effectLst/>
                <a:uLnTx/>
                <a:uFillTx/>
                <a:latin typeface="Calibri"/>
                <a:cs typeface="Calibri"/>
              </a:rPr>
              <a:t>Plans,</a:t>
            </a:r>
            <a:r>
              <a:rPr kumimoji="0" sz="1400" b="1" i="0" u="none" strike="noStrike" kern="0" cap="none" spc="10" normalizeH="0" baseline="0" noProof="0" dirty="0">
                <a:ln>
                  <a:noFill/>
                </a:ln>
                <a:solidFill>
                  <a:srgbClr val="0A2241"/>
                </a:solidFill>
                <a:effectLst/>
                <a:uLnTx/>
                <a:uFillTx/>
                <a:latin typeface="Calibri"/>
                <a:cs typeface="Calibri"/>
              </a:rPr>
              <a:t> </a:t>
            </a:r>
            <a:r>
              <a:rPr kumimoji="0" sz="1400" b="1" i="0" u="none" strike="noStrike" kern="0" cap="none" spc="95" normalizeH="0" baseline="0" noProof="0" dirty="0">
                <a:ln>
                  <a:noFill/>
                </a:ln>
                <a:solidFill>
                  <a:srgbClr val="0A2241"/>
                </a:solidFill>
                <a:effectLst/>
                <a:uLnTx/>
                <a:uFillTx/>
                <a:latin typeface="Calibri"/>
                <a:cs typeface="Calibri"/>
              </a:rPr>
              <a:t>403(b)</a:t>
            </a:r>
            <a:r>
              <a:rPr kumimoji="0" sz="1400" b="1" i="0" u="none" strike="noStrike" kern="0" cap="none" spc="75" normalizeH="0" baseline="0" noProof="0" dirty="0">
                <a:ln>
                  <a:noFill/>
                </a:ln>
                <a:solidFill>
                  <a:srgbClr val="0A2241"/>
                </a:solidFill>
                <a:effectLst/>
                <a:uLnTx/>
                <a:uFillTx/>
                <a:latin typeface="Calibri"/>
                <a:cs typeface="Calibri"/>
              </a:rPr>
              <a:t> </a:t>
            </a:r>
            <a:r>
              <a:rPr kumimoji="0" sz="1400" b="1" i="0" u="none" strike="noStrike" kern="0" cap="none" spc="85" normalizeH="0" baseline="0" noProof="0" dirty="0">
                <a:ln>
                  <a:noFill/>
                </a:ln>
                <a:solidFill>
                  <a:srgbClr val="0A2241"/>
                </a:solidFill>
                <a:effectLst/>
                <a:uLnTx/>
                <a:uFillTx/>
                <a:latin typeface="Calibri"/>
                <a:cs typeface="Calibri"/>
              </a:rPr>
              <a:t>and</a:t>
            </a:r>
            <a:r>
              <a:rPr kumimoji="0" sz="1400" b="1" i="0" u="none" strike="noStrike" kern="0" cap="none" spc="120" normalizeH="0" baseline="0" noProof="0" dirty="0">
                <a:ln>
                  <a:noFill/>
                </a:ln>
                <a:solidFill>
                  <a:srgbClr val="0A2241"/>
                </a:solidFill>
                <a:effectLst/>
                <a:uLnTx/>
                <a:uFillTx/>
                <a:latin typeface="Calibri"/>
                <a:cs typeface="Calibri"/>
              </a:rPr>
              <a:t> </a:t>
            </a:r>
            <a:r>
              <a:rPr kumimoji="0" sz="1400" b="1" i="0" u="none" strike="noStrike" kern="0" cap="none" spc="85" normalizeH="0" baseline="0" noProof="0" dirty="0">
                <a:ln>
                  <a:noFill/>
                </a:ln>
                <a:solidFill>
                  <a:srgbClr val="0A2241"/>
                </a:solidFill>
                <a:effectLst/>
                <a:uLnTx/>
                <a:uFillTx/>
                <a:latin typeface="Calibri"/>
                <a:cs typeface="Calibri"/>
              </a:rPr>
              <a:t>457(b):</a:t>
            </a:r>
            <a:r>
              <a:rPr kumimoji="0" sz="1400" b="1" i="0" u="none" strike="noStrike" kern="0" cap="none" spc="90" normalizeH="0" baseline="0" noProof="0" dirty="0">
                <a:ln>
                  <a:noFill/>
                </a:ln>
                <a:solidFill>
                  <a:srgbClr val="0A2241"/>
                </a:solidFill>
                <a:effectLst/>
                <a:uLnTx/>
                <a:uFillTx/>
                <a:latin typeface="Calibri"/>
                <a:cs typeface="Calibri"/>
              </a:rPr>
              <a:t> Corebridge,</a:t>
            </a:r>
            <a:r>
              <a:rPr kumimoji="0" sz="1400" b="1" i="0" u="none" strike="noStrike" kern="0" cap="none" spc="-25" normalizeH="0" baseline="0" noProof="0" dirty="0">
                <a:ln>
                  <a:noFill/>
                </a:ln>
                <a:solidFill>
                  <a:srgbClr val="0A2241"/>
                </a:solidFill>
                <a:effectLst/>
                <a:uLnTx/>
                <a:uFillTx/>
                <a:latin typeface="Calibri"/>
                <a:cs typeface="Calibri"/>
              </a:rPr>
              <a:t> </a:t>
            </a:r>
            <a:r>
              <a:rPr kumimoji="0" sz="1400" b="1" i="0" u="none" strike="noStrike" kern="0" cap="none" spc="10" normalizeH="0" baseline="0" noProof="0" dirty="0">
                <a:ln>
                  <a:noFill/>
                </a:ln>
                <a:solidFill>
                  <a:srgbClr val="0A2241"/>
                </a:solidFill>
                <a:effectLst/>
                <a:uLnTx/>
                <a:uFillTx/>
                <a:latin typeface="Calibri"/>
                <a:cs typeface="Calibri"/>
              </a:rPr>
              <a:t>Fidelity,</a:t>
            </a:r>
            <a:r>
              <a:rPr kumimoji="0" sz="1400" b="1" i="0" u="none" strike="noStrike" kern="0" cap="none" spc="-15" normalizeH="0" baseline="0" noProof="0" dirty="0">
                <a:ln>
                  <a:noFill/>
                </a:ln>
                <a:solidFill>
                  <a:srgbClr val="0A2241"/>
                </a:solidFill>
                <a:effectLst/>
                <a:uLnTx/>
                <a:uFillTx/>
                <a:latin typeface="Calibri"/>
                <a:cs typeface="Calibri"/>
              </a:rPr>
              <a:t> </a:t>
            </a:r>
            <a:r>
              <a:rPr kumimoji="0" sz="1400" b="1" i="0" u="none" strike="noStrike" kern="0" cap="none" spc="60" normalizeH="0" baseline="0" noProof="0" dirty="0">
                <a:ln>
                  <a:noFill/>
                </a:ln>
                <a:solidFill>
                  <a:srgbClr val="0A2241"/>
                </a:solidFill>
                <a:effectLst/>
                <a:uLnTx/>
                <a:uFillTx/>
                <a:latin typeface="Calibri"/>
                <a:cs typeface="Calibri"/>
              </a:rPr>
              <a:t>Lincoln,</a:t>
            </a:r>
            <a:r>
              <a:rPr kumimoji="0" sz="1400" b="1" i="0" u="none" strike="noStrike" kern="0" cap="none" spc="-90" normalizeH="0" baseline="0" noProof="0" dirty="0">
                <a:ln>
                  <a:noFill/>
                </a:ln>
                <a:solidFill>
                  <a:srgbClr val="0A2241"/>
                </a:solidFill>
                <a:effectLst/>
                <a:uLnTx/>
                <a:uFillTx/>
                <a:latin typeface="Calibri"/>
                <a:cs typeface="Calibri"/>
              </a:rPr>
              <a:t> </a:t>
            </a:r>
            <a:r>
              <a:rPr kumimoji="0" sz="1400" b="1" i="0" u="none" strike="noStrike" kern="0" cap="none" spc="75" normalizeH="0" baseline="0" noProof="0" dirty="0">
                <a:ln>
                  <a:noFill/>
                </a:ln>
                <a:solidFill>
                  <a:srgbClr val="0A2241"/>
                </a:solidFill>
                <a:effectLst/>
                <a:uLnTx/>
                <a:uFillTx/>
                <a:latin typeface="Calibri"/>
                <a:cs typeface="Calibri"/>
              </a:rPr>
              <a:t>TIAA</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354965" marR="0" lvl="0" indent="-342265" defTabSz="914400" eaLnBrk="1" fontAlgn="auto" latinLnBrk="0" hangingPunct="1">
              <a:lnSpc>
                <a:spcPct val="100000"/>
              </a:lnSpc>
              <a:spcBef>
                <a:spcPts val="780"/>
              </a:spcBef>
              <a:spcAft>
                <a:spcPts val="0"/>
              </a:spcAft>
              <a:buClr>
                <a:srgbClr val="E86000"/>
              </a:buClr>
              <a:buSzTx/>
              <a:buFont typeface="Arial"/>
              <a:buChar char="•"/>
              <a:tabLst>
                <a:tab pos="354965" algn="l"/>
              </a:tabLst>
              <a:defRPr/>
            </a:pPr>
            <a:r>
              <a:rPr kumimoji="0" sz="1800" b="1" i="0" u="none" strike="noStrike" kern="0" cap="none" spc="114" normalizeH="0" baseline="0" noProof="0" dirty="0">
                <a:ln>
                  <a:noFill/>
                </a:ln>
                <a:solidFill>
                  <a:srgbClr val="0A2241"/>
                </a:solidFill>
                <a:effectLst/>
                <a:uLnTx/>
                <a:uFillTx/>
                <a:latin typeface="Calibri"/>
                <a:cs typeface="Calibri"/>
              </a:rPr>
              <a:t>Health</a:t>
            </a:r>
            <a:r>
              <a:rPr kumimoji="0" sz="1800" b="1" i="0" u="none" strike="noStrike" kern="0" cap="none" spc="165" normalizeH="0" baseline="0" noProof="0" dirty="0">
                <a:ln>
                  <a:noFill/>
                </a:ln>
                <a:solidFill>
                  <a:srgbClr val="0A2241"/>
                </a:solidFill>
                <a:effectLst/>
                <a:uLnTx/>
                <a:uFillTx/>
                <a:latin typeface="Calibri"/>
                <a:cs typeface="Calibri"/>
              </a:rPr>
              <a:t> </a:t>
            </a:r>
            <a:r>
              <a:rPr kumimoji="0" sz="1800" b="1" i="0" u="none" strike="noStrike" kern="0" cap="none" spc="60" normalizeH="0" baseline="0" noProof="0" dirty="0">
                <a:ln>
                  <a:noFill/>
                </a:ln>
                <a:solidFill>
                  <a:srgbClr val="0A2241"/>
                </a:solidFill>
                <a:effectLst/>
                <a:uLnTx/>
                <a:uFillTx/>
                <a:latin typeface="Calibri"/>
                <a:cs typeface="Calibri"/>
              </a:rPr>
              <a:t>&amp;</a:t>
            </a:r>
            <a:r>
              <a:rPr kumimoji="0" sz="1800" b="1" i="0" u="none" strike="noStrike" kern="0" cap="none" spc="110" normalizeH="0" baseline="0" noProof="0" dirty="0">
                <a:ln>
                  <a:noFill/>
                </a:ln>
                <a:solidFill>
                  <a:srgbClr val="0A2241"/>
                </a:solidFill>
                <a:effectLst/>
                <a:uLnTx/>
                <a:uFillTx/>
                <a:latin typeface="Calibri"/>
                <a:cs typeface="Calibri"/>
              </a:rPr>
              <a:t> </a:t>
            </a:r>
            <a:r>
              <a:rPr kumimoji="0" sz="1800" b="1" i="0" u="none" strike="noStrike" kern="0" cap="none" spc="80" normalizeH="0" baseline="0" noProof="0" dirty="0">
                <a:ln>
                  <a:noFill/>
                </a:ln>
                <a:solidFill>
                  <a:srgbClr val="0A2241"/>
                </a:solidFill>
                <a:effectLst/>
                <a:uLnTx/>
                <a:uFillTx/>
                <a:latin typeface="Calibri"/>
                <a:cs typeface="Calibri"/>
              </a:rPr>
              <a:t>Welfare</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583565" marR="0" lvl="1" indent="-227965" defTabSz="914400" eaLnBrk="1" fontAlgn="auto" latinLnBrk="0" hangingPunct="1">
              <a:lnSpc>
                <a:spcPct val="100000"/>
              </a:lnSpc>
              <a:spcBef>
                <a:spcPts val="509"/>
              </a:spcBef>
              <a:spcAft>
                <a:spcPts val="0"/>
              </a:spcAft>
              <a:buClr>
                <a:srgbClr val="E86000"/>
              </a:buClr>
              <a:buSzTx/>
              <a:buFont typeface="Courier New"/>
              <a:buChar char="o"/>
              <a:tabLst>
                <a:tab pos="583565" algn="l"/>
              </a:tabLst>
              <a:defRPr/>
            </a:pPr>
            <a:r>
              <a:rPr kumimoji="0" sz="1400" b="1" i="0" u="none" strike="noStrike" kern="0" cap="none" spc="60" normalizeH="0" baseline="0" noProof="0" dirty="0">
                <a:ln>
                  <a:noFill/>
                </a:ln>
                <a:solidFill>
                  <a:srgbClr val="0A2241"/>
                </a:solidFill>
                <a:effectLst/>
                <a:uLnTx/>
                <a:uFillTx/>
                <a:latin typeface="Calibri"/>
                <a:cs typeface="Calibri"/>
              </a:rPr>
              <a:t>Life</a:t>
            </a:r>
            <a:r>
              <a:rPr kumimoji="0" sz="1400" b="1" i="0" u="none" strike="noStrike" kern="0" cap="none" spc="30" normalizeH="0" baseline="0" noProof="0" dirty="0">
                <a:ln>
                  <a:noFill/>
                </a:ln>
                <a:solidFill>
                  <a:srgbClr val="0A2241"/>
                </a:solidFill>
                <a:effectLst/>
                <a:uLnTx/>
                <a:uFillTx/>
                <a:latin typeface="Calibri"/>
                <a:cs typeface="Calibri"/>
              </a:rPr>
              <a:t> </a:t>
            </a:r>
            <a:r>
              <a:rPr kumimoji="0" sz="1400" b="1" i="0" u="none" strike="noStrike" kern="0" cap="none" spc="50" normalizeH="0" baseline="0" noProof="0" dirty="0">
                <a:ln>
                  <a:noFill/>
                </a:ln>
                <a:solidFill>
                  <a:srgbClr val="0A2241"/>
                </a:solidFill>
                <a:effectLst/>
                <a:uLnTx/>
                <a:uFillTx/>
                <a:latin typeface="Calibri"/>
                <a:cs typeface="Calibri"/>
              </a:rPr>
              <a:t>Insurance:</a:t>
            </a:r>
            <a:r>
              <a:rPr kumimoji="0" sz="1400" b="1" i="0" u="none" strike="noStrike" kern="0" cap="none" spc="-30" normalizeH="0" baseline="0" noProof="0" dirty="0">
                <a:ln>
                  <a:noFill/>
                </a:ln>
                <a:solidFill>
                  <a:srgbClr val="0A2241"/>
                </a:solidFill>
                <a:effectLst/>
                <a:uLnTx/>
                <a:uFillTx/>
                <a:latin typeface="Calibri"/>
                <a:cs typeface="Calibri"/>
              </a:rPr>
              <a:t> </a:t>
            </a:r>
            <a:r>
              <a:rPr kumimoji="0" sz="1400" b="1" i="0" u="none" strike="noStrike" kern="0" cap="none" spc="0" normalizeH="0" baseline="0" noProof="0" dirty="0">
                <a:ln>
                  <a:noFill/>
                </a:ln>
                <a:solidFill>
                  <a:srgbClr val="0A2241"/>
                </a:solidFill>
                <a:effectLst/>
                <a:uLnTx/>
                <a:uFillTx/>
                <a:latin typeface="Calibri"/>
                <a:cs typeface="Calibri"/>
              </a:rPr>
              <a:t>Term</a:t>
            </a:r>
            <a:r>
              <a:rPr kumimoji="0" sz="1400" b="1" i="0" u="none" strike="noStrike" kern="0" cap="none" spc="65" normalizeH="0" baseline="0" noProof="0" dirty="0">
                <a:ln>
                  <a:noFill/>
                </a:ln>
                <a:solidFill>
                  <a:srgbClr val="0A2241"/>
                </a:solidFill>
                <a:effectLst/>
                <a:uLnTx/>
                <a:uFillTx/>
                <a:latin typeface="Calibri"/>
                <a:cs typeface="Calibri"/>
              </a:rPr>
              <a:t> </a:t>
            </a:r>
            <a:r>
              <a:rPr kumimoji="0" sz="1400" b="1" i="0" u="none" strike="noStrike" kern="0" cap="none" spc="60" normalizeH="0" baseline="0" noProof="0" dirty="0">
                <a:ln>
                  <a:noFill/>
                </a:ln>
                <a:solidFill>
                  <a:srgbClr val="0A2241"/>
                </a:solidFill>
                <a:effectLst/>
                <a:uLnTx/>
                <a:uFillTx/>
                <a:latin typeface="Calibri"/>
                <a:cs typeface="Calibri"/>
              </a:rPr>
              <a:t>Life</a:t>
            </a:r>
            <a:r>
              <a:rPr kumimoji="0" sz="1400" b="1" i="0" u="none" strike="noStrike" kern="0" cap="none" spc="30" normalizeH="0" baseline="0" noProof="0" dirty="0">
                <a:ln>
                  <a:noFill/>
                </a:ln>
                <a:solidFill>
                  <a:srgbClr val="0A2241"/>
                </a:solidFill>
                <a:effectLst/>
                <a:uLnTx/>
                <a:uFillTx/>
                <a:latin typeface="Calibri"/>
                <a:cs typeface="Calibri"/>
              </a:rPr>
              <a:t> </a:t>
            </a:r>
            <a:r>
              <a:rPr kumimoji="0" sz="1400" b="1" i="0" u="none" strike="noStrike" kern="0" cap="none" spc="55" normalizeH="0" baseline="0" noProof="0" dirty="0">
                <a:ln>
                  <a:noFill/>
                </a:ln>
                <a:solidFill>
                  <a:srgbClr val="0A2241"/>
                </a:solidFill>
                <a:effectLst/>
                <a:uLnTx/>
                <a:uFillTx/>
                <a:latin typeface="Calibri"/>
                <a:cs typeface="Calibri"/>
              </a:rPr>
              <a:t>(Standard),</a:t>
            </a:r>
            <a:r>
              <a:rPr kumimoji="0" sz="1400" b="1" i="0" u="none" strike="noStrike" kern="0" cap="none" spc="-105" normalizeH="0" baseline="0" noProof="0" dirty="0">
                <a:ln>
                  <a:noFill/>
                </a:ln>
                <a:solidFill>
                  <a:srgbClr val="0A2241"/>
                </a:solidFill>
                <a:effectLst/>
                <a:uLnTx/>
                <a:uFillTx/>
                <a:latin typeface="Calibri"/>
                <a:cs typeface="Calibri"/>
              </a:rPr>
              <a:t> </a:t>
            </a:r>
            <a:r>
              <a:rPr kumimoji="0" sz="1400" b="1" i="0" u="none" strike="noStrike" kern="0" cap="none" spc="75" normalizeH="0" baseline="0" noProof="0" dirty="0">
                <a:ln>
                  <a:noFill/>
                </a:ln>
                <a:solidFill>
                  <a:srgbClr val="0A2241"/>
                </a:solidFill>
                <a:effectLst/>
                <a:uLnTx/>
                <a:uFillTx/>
                <a:latin typeface="Calibri"/>
                <a:cs typeface="Calibri"/>
              </a:rPr>
              <a:t>Whole</a:t>
            </a:r>
            <a:r>
              <a:rPr kumimoji="0" sz="1400" b="1" i="0" u="none" strike="noStrike" kern="0" cap="none" spc="50" normalizeH="0" baseline="0" noProof="0" dirty="0">
                <a:ln>
                  <a:noFill/>
                </a:ln>
                <a:solidFill>
                  <a:srgbClr val="0A2241"/>
                </a:solidFill>
                <a:effectLst/>
                <a:uLnTx/>
                <a:uFillTx/>
                <a:latin typeface="Calibri"/>
                <a:cs typeface="Calibri"/>
              </a:rPr>
              <a:t> </a:t>
            </a:r>
            <a:r>
              <a:rPr kumimoji="0" sz="1400" b="1" i="0" u="none" strike="noStrike" kern="0" cap="none" spc="60" normalizeH="0" baseline="0" noProof="0" dirty="0">
                <a:ln>
                  <a:noFill/>
                </a:ln>
                <a:solidFill>
                  <a:srgbClr val="0A2241"/>
                </a:solidFill>
                <a:effectLst/>
                <a:uLnTx/>
                <a:uFillTx/>
                <a:latin typeface="Calibri"/>
                <a:cs typeface="Calibri"/>
              </a:rPr>
              <a:t>Life</a:t>
            </a:r>
            <a:r>
              <a:rPr kumimoji="0" sz="1400" b="1" i="0" u="none" strike="noStrike" kern="0" cap="none" spc="30" normalizeH="0" baseline="0" noProof="0" dirty="0">
                <a:ln>
                  <a:noFill/>
                </a:ln>
                <a:solidFill>
                  <a:srgbClr val="0A2241"/>
                </a:solidFill>
                <a:effectLst/>
                <a:uLnTx/>
                <a:uFillTx/>
                <a:latin typeface="Calibri"/>
                <a:cs typeface="Calibri"/>
              </a:rPr>
              <a:t> </a:t>
            </a:r>
            <a:r>
              <a:rPr kumimoji="0" sz="1400" b="1" i="0" u="none" strike="noStrike" kern="0" cap="none" spc="55" normalizeH="0" baseline="0" noProof="0" dirty="0">
                <a:ln>
                  <a:noFill/>
                </a:ln>
                <a:solidFill>
                  <a:srgbClr val="0A2241"/>
                </a:solidFill>
                <a:effectLst/>
                <a:uLnTx/>
                <a:uFillTx/>
                <a:latin typeface="Calibri"/>
                <a:cs typeface="Calibri"/>
              </a:rPr>
              <a:t>(Mass</a:t>
            </a:r>
            <a:r>
              <a:rPr kumimoji="0" sz="1400" b="1" i="0" u="none" strike="noStrike" kern="0" cap="none" spc="35" normalizeH="0" baseline="0" noProof="0" dirty="0">
                <a:ln>
                  <a:noFill/>
                </a:ln>
                <a:solidFill>
                  <a:srgbClr val="0A2241"/>
                </a:solidFill>
                <a:effectLst/>
                <a:uLnTx/>
                <a:uFillTx/>
                <a:latin typeface="Calibri"/>
                <a:cs typeface="Calibri"/>
              </a:rPr>
              <a:t> </a:t>
            </a:r>
            <a:r>
              <a:rPr kumimoji="0" sz="1400" b="1" i="0" u="none" strike="noStrike" kern="0" cap="none" spc="-10" normalizeH="0" baseline="0" noProof="0" dirty="0">
                <a:ln>
                  <a:noFill/>
                </a:ln>
                <a:solidFill>
                  <a:srgbClr val="0A2241"/>
                </a:solidFill>
                <a:effectLst/>
                <a:uLnTx/>
                <a:uFillTx/>
                <a:latin typeface="Calibri"/>
                <a:cs typeface="Calibri"/>
              </a:rPr>
              <a:t>Mutual)</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583565" marR="0" lvl="1" indent="-227965" defTabSz="914400" eaLnBrk="1" fontAlgn="auto" latinLnBrk="0" hangingPunct="1">
              <a:lnSpc>
                <a:spcPct val="100000"/>
              </a:lnSpc>
              <a:spcBef>
                <a:spcPts val="500"/>
              </a:spcBef>
              <a:spcAft>
                <a:spcPts val="0"/>
              </a:spcAft>
              <a:buClr>
                <a:srgbClr val="E86000"/>
              </a:buClr>
              <a:buSzTx/>
              <a:buFont typeface="Courier New"/>
              <a:buChar char="o"/>
              <a:tabLst>
                <a:tab pos="583565" algn="l"/>
              </a:tabLst>
              <a:defRPr/>
            </a:pPr>
            <a:r>
              <a:rPr kumimoji="0" sz="1400" b="1" i="0" u="none" strike="noStrike" kern="0" cap="none" spc="60" normalizeH="0" baseline="0" noProof="0" dirty="0">
                <a:ln>
                  <a:noFill/>
                </a:ln>
                <a:solidFill>
                  <a:srgbClr val="0A2241"/>
                </a:solidFill>
                <a:effectLst/>
                <a:uLnTx/>
                <a:uFillTx/>
                <a:latin typeface="Calibri"/>
                <a:cs typeface="Calibri"/>
              </a:rPr>
              <a:t>Health</a:t>
            </a:r>
            <a:r>
              <a:rPr kumimoji="0" sz="1400" b="1" i="0" u="none" strike="noStrike" kern="0" cap="none" spc="30" normalizeH="0" baseline="0" noProof="0" dirty="0">
                <a:ln>
                  <a:noFill/>
                </a:ln>
                <a:solidFill>
                  <a:srgbClr val="0A2241"/>
                </a:solidFill>
                <a:effectLst/>
                <a:uLnTx/>
                <a:uFillTx/>
                <a:latin typeface="Calibri"/>
                <a:cs typeface="Calibri"/>
              </a:rPr>
              <a:t> </a:t>
            </a:r>
            <a:r>
              <a:rPr kumimoji="0" sz="1400" b="1" i="0" u="none" strike="noStrike" kern="0" cap="none" spc="50" normalizeH="0" baseline="0" noProof="0" dirty="0">
                <a:ln>
                  <a:noFill/>
                </a:ln>
                <a:solidFill>
                  <a:srgbClr val="0A2241"/>
                </a:solidFill>
                <a:effectLst/>
                <a:uLnTx/>
                <a:uFillTx/>
                <a:latin typeface="Calibri"/>
                <a:cs typeface="Calibri"/>
              </a:rPr>
              <a:t>Insurance:</a:t>
            </a:r>
            <a:r>
              <a:rPr kumimoji="0" sz="1400" b="1" i="0" u="none" strike="noStrike" kern="0" cap="none" spc="45" normalizeH="0" baseline="0" noProof="0" dirty="0">
                <a:ln>
                  <a:noFill/>
                </a:ln>
                <a:solidFill>
                  <a:srgbClr val="0A2241"/>
                </a:solidFill>
                <a:effectLst/>
                <a:uLnTx/>
                <a:uFillTx/>
                <a:latin typeface="Calibri"/>
                <a:cs typeface="Calibri"/>
              </a:rPr>
              <a:t> </a:t>
            </a:r>
            <a:r>
              <a:rPr kumimoji="0" sz="1400" b="1" i="0" u="none" strike="noStrike" kern="0" cap="none" spc="140" normalizeH="0" baseline="0" noProof="0" dirty="0">
                <a:ln>
                  <a:noFill/>
                </a:ln>
                <a:solidFill>
                  <a:srgbClr val="0A2241"/>
                </a:solidFill>
                <a:effectLst/>
                <a:uLnTx/>
                <a:uFillTx/>
                <a:latin typeface="Calibri"/>
                <a:cs typeface="Calibri"/>
              </a:rPr>
              <a:t>PPO</a:t>
            </a:r>
            <a:r>
              <a:rPr kumimoji="0" sz="1400" b="1" i="0" u="none" strike="noStrike" kern="0" cap="none" spc="35" normalizeH="0" baseline="0" noProof="0" dirty="0">
                <a:ln>
                  <a:noFill/>
                </a:ln>
                <a:solidFill>
                  <a:srgbClr val="0A2241"/>
                </a:solidFill>
                <a:effectLst/>
                <a:uLnTx/>
                <a:uFillTx/>
                <a:latin typeface="Calibri"/>
                <a:cs typeface="Calibri"/>
              </a:rPr>
              <a:t> </a:t>
            </a:r>
            <a:r>
              <a:rPr kumimoji="0" sz="1400" b="1" i="0" u="none" strike="noStrike" kern="0" cap="none" spc="85" normalizeH="0" baseline="0" noProof="0" dirty="0">
                <a:ln>
                  <a:noFill/>
                </a:ln>
                <a:solidFill>
                  <a:srgbClr val="0A2241"/>
                </a:solidFill>
                <a:effectLst/>
                <a:uLnTx/>
                <a:uFillTx/>
                <a:latin typeface="Calibri"/>
                <a:cs typeface="Calibri"/>
              </a:rPr>
              <a:t>and</a:t>
            </a:r>
            <a:r>
              <a:rPr kumimoji="0" sz="1400" b="1" i="0" u="none" strike="noStrike" kern="0" cap="none" spc="40" normalizeH="0" baseline="0" noProof="0" dirty="0">
                <a:ln>
                  <a:noFill/>
                </a:ln>
                <a:solidFill>
                  <a:srgbClr val="0A2241"/>
                </a:solidFill>
                <a:effectLst/>
                <a:uLnTx/>
                <a:uFillTx/>
                <a:latin typeface="Calibri"/>
                <a:cs typeface="Calibri"/>
              </a:rPr>
              <a:t> </a:t>
            </a:r>
            <a:r>
              <a:rPr kumimoji="0" sz="1400" b="1" i="0" u="none" strike="noStrike" kern="0" cap="none" spc="135" normalizeH="0" baseline="0" noProof="0" dirty="0">
                <a:ln>
                  <a:noFill/>
                </a:ln>
                <a:solidFill>
                  <a:srgbClr val="0A2241"/>
                </a:solidFill>
                <a:effectLst/>
                <a:uLnTx/>
                <a:uFillTx/>
                <a:latin typeface="Calibri"/>
                <a:cs typeface="Calibri"/>
              </a:rPr>
              <a:t>HDPH</a:t>
            </a:r>
            <a:r>
              <a:rPr kumimoji="0" sz="1400" b="1" i="0" u="none" strike="noStrike" kern="0" cap="none" spc="60" normalizeH="0" baseline="0" noProof="0" dirty="0">
                <a:ln>
                  <a:noFill/>
                </a:ln>
                <a:solidFill>
                  <a:srgbClr val="0A2241"/>
                </a:solidFill>
                <a:effectLst/>
                <a:uLnTx/>
                <a:uFillTx/>
                <a:latin typeface="Calibri"/>
                <a:cs typeface="Calibri"/>
              </a:rPr>
              <a:t> </a:t>
            </a:r>
            <a:r>
              <a:rPr kumimoji="0" sz="1400" b="1" i="0" u="none" strike="noStrike" kern="0" cap="none" spc="50" normalizeH="0" baseline="0" noProof="0" dirty="0">
                <a:ln>
                  <a:noFill/>
                </a:ln>
                <a:solidFill>
                  <a:srgbClr val="0A2241"/>
                </a:solidFill>
                <a:effectLst/>
                <a:uLnTx/>
                <a:uFillTx/>
                <a:latin typeface="Calibri"/>
                <a:cs typeface="Calibri"/>
              </a:rPr>
              <a:t>Plans,</a:t>
            </a:r>
            <a:r>
              <a:rPr kumimoji="0" sz="1400" b="1" i="0" u="none" strike="noStrike" kern="0" cap="none" spc="-40" normalizeH="0" baseline="0" noProof="0" dirty="0">
                <a:ln>
                  <a:noFill/>
                </a:ln>
                <a:solidFill>
                  <a:srgbClr val="0A2241"/>
                </a:solidFill>
                <a:effectLst/>
                <a:uLnTx/>
                <a:uFillTx/>
                <a:latin typeface="Calibri"/>
                <a:cs typeface="Calibri"/>
              </a:rPr>
              <a:t> </a:t>
            </a:r>
            <a:r>
              <a:rPr kumimoji="0" sz="1400" b="1" i="0" u="none" strike="noStrike" kern="0" cap="none" spc="70" normalizeH="0" baseline="0" noProof="0" dirty="0">
                <a:ln>
                  <a:noFill/>
                </a:ln>
                <a:solidFill>
                  <a:srgbClr val="0A2241"/>
                </a:solidFill>
                <a:effectLst/>
                <a:uLnTx/>
                <a:uFillTx/>
                <a:latin typeface="Calibri"/>
                <a:cs typeface="Calibri"/>
              </a:rPr>
              <a:t>Blue</a:t>
            </a:r>
            <a:r>
              <a:rPr kumimoji="0" sz="1400" b="1" i="0" u="none" strike="noStrike" kern="0" cap="none" spc="10" normalizeH="0" baseline="0" noProof="0" dirty="0">
                <a:ln>
                  <a:noFill/>
                </a:ln>
                <a:solidFill>
                  <a:srgbClr val="0A2241"/>
                </a:solidFill>
                <a:effectLst/>
                <a:uLnTx/>
                <a:uFillTx/>
                <a:latin typeface="Calibri"/>
                <a:cs typeface="Calibri"/>
              </a:rPr>
              <a:t> </a:t>
            </a:r>
            <a:r>
              <a:rPr kumimoji="0" sz="1400" b="1" i="0" u="none" strike="noStrike" kern="0" cap="none" spc="80" normalizeH="0" baseline="0" noProof="0" dirty="0">
                <a:ln>
                  <a:noFill/>
                </a:ln>
                <a:solidFill>
                  <a:srgbClr val="0A2241"/>
                </a:solidFill>
                <a:effectLst/>
                <a:uLnTx/>
                <a:uFillTx/>
                <a:latin typeface="Calibri"/>
                <a:cs typeface="Calibri"/>
              </a:rPr>
              <a:t>Cross</a:t>
            </a:r>
            <a:r>
              <a:rPr kumimoji="0" sz="1400" b="1" i="0" u="none" strike="noStrike" kern="0" cap="none" spc="45" normalizeH="0" baseline="0" noProof="0" dirty="0">
                <a:ln>
                  <a:noFill/>
                </a:ln>
                <a:solidFill>
                  <a:srgbClr val="0A2241"/>
                </a:solidFill>
                <a:effectLst/>
                <a:uLnTx/>
                <a:uFillTx/>
                <a:latin typeface="Calibri"/>
                <a:cs typeface="Calibri"/>
              </a:rPr>
              <a:t> </a:t>
            </a:r>
            <a:r>
              <a:rPr kumimoji="0" sz="1400" b="1" i="0" u="none" strike="noStrike" kern="0" cap="none" spc="70" normalizeH="0" baseline="0" noProof="0" dirty="0">
                <a:ln>
                  <a:noFill/>
                </a:ln>
                <a:solidFill>
                  <a:srgbClr val="0A2241"/>
                </a:solidFill>
                <a:effectLst/>
                <a:uLnTx/>
                <a:uFillTx/>
                <a:latin typeface="Calibri"/>
                <a:cs typeface="Calibri"/>
              </a:rPr>
              <a:t>Blue</a:t>
            </a:r>
            <a:r>
              <a:rPr kumimoji="0" sz="1400" b="1" i="0" u="none" strike="noStrike" kern="0" cap="none" spc="20" normalizeH="0" baseline="0" noProof="0" dirty="0">
                <a:ln>
                  <a:noFill/>
                </a:ln>
                <a:solidFill>
                  <a:srgbClr val="0A2241"/>
                </a:solidFill>
                <a:effectLst/>
                <a:uLnTx/>
                <a:uFillTx/>
                <a:latin typeface="Calibri"/>
                <a:cs typeface="Calibri"/>
              </a:rPr>
              <a:t> </a:t>
            </a:r>
            <a:r>
              <a:rPr kumimoji="0" sz="1400" b="1" i="0" u="none" strike="noStrike" kern="0" cap="none" spc="75" normalizeH="0" baseline="0" noProof="0" dirty="0">
                <a:ln>
                  <a:noFill/>
                </a:ln>
                <a:solidFill>
                  <a:srgbClr val="0A2241"/>
                </a:solidFill>
                <a:effectLst/>
                <a:uLnTx/>
                <a:uFillTx/>
                <a:latin typeface="Calibri"/>
                <a:cs typeface="Calibri"/>
              </a:rPr>
              <a:t>Shield</a:t>
            </a:r>
            <a:r>
              <a:rPr kumimoji="0" sz="1400" b="1" i="0" u="none" strike="noStrike" kern="0" cap="none" spc="40" normalizeH="0" baseline="0" noProof="0" dirty="0">
                <a:ln>
                  <a:noFill/>
                </a:ln>
                <a:solidFill>
                  <a:srgbClr val="0A2241"/>
                </a:solidFill>
                <a:effectLst/>
                <a:uLnTx/>
                <a:uFillTx/>
                <a:latin typeface="Calibri"/>
                <a:cs typeface="Calibri"/>
              </a:rPr>
              <a:t> </a:t>
            </a:r>
            <a:r>
              <a:rPr kumimoji="0" sz="1400" b="1" i="0" u="none" strike="noStrike" kern="0" cap="none" spc="55" normalizeH="0" baseline="0" noProof="0" dirty="0">
                <a:ln>
                  <a:noFill/>
                </a:ln>
                <a:solidFill>
                  <a:srgbClr val="0A2241"/>
                </a:solidFill>
                <a:effectLst/>
                <a:uLnTx/>
                <a:uFillTx/>
                <a:latin typeface="Calibri"/>
                <a:cs typeface="Calibri"/>
              </a:rPr>
              <a:t>of </a:t>
            </a:r>
            <a:r>
              <a:rPr kumimoji="0" sz="1400" b="1" i="0" u="none" strike="noStrike" kern="0" cap="none" spc="75" normalizeH="0" baseline="0" noProof="0" dirty="0">
                <a:ln>
                  <a:noFill/>
                </a:ln>
                <a:solidFill>
                  <a:srgbClr val="0A2241"/>
                </a:solidFill>
                <a:effectLst/>
                <a:uLnTx/>
                <a:uFillTx/>
                <a:latin typeface="Calibri"/>
                <a:cs typeface="Calibri"/>
              </a:rPr>
              <a:t>Alabama</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583565" marR="0" lvl="1" indent="-227965" defTabSz="914400" eaLnBrk="1" fontAlgn="auto" latinLnBrk="0" hangingPunct="1">
              <a:lnSpc>
                <a:spcPct val="100000"/>
              </a:lnSpc>
              <a:spcBef>
                <a:spcPts val="505"/>
              </a:spcBef>
              <a:spcAft>
                <a:spcPts val="0"/>
              </a:spcAft>
              <a:buClr>
                <a:srgbClr val="E86000"/>
              </a:buClr>
              <a:buSzTx/>
              <a:buFont typeface="Courier New"/>
              <a:buChar char="o"/>
              <a:tabLst>
                <a:tab pos="583565" algn="l"/>
              </a:tabLst>
              <a:defRPr/>
            </a:pPr>
            <a:r>
              <a:rPr kumimoji="0" sz="1400" b="1" i="0" u="none" strike="noStrike" kern="0" cap="none" spc="75" normalizeH="0" baseline="0" noProof="0" dirty="0">
                <a:ln>
                  <a:noFill/>
                </a:ln>
                <a:solidFill>
                  <a:srgbClr val="0A2241"/>
                </a:solidFill>
                <a:effectLst/>
                <a:uLnTx/>
                <a:uFillTx/>
                <a:latin typeface="Calibri"/>
                <a:cs typeface="Calibri"/>
              </a:rPr>
              <a:t>Rx:</a:t>
            </a:r>
            <a:r>
              <a:rPr kumimoji="0" sz="1400" b="1" i="0" u="none" strike="noStrike" kern="0" cap="none" spc="130" normalizeH="0" baseline="0" noProof="0" dirty="0">
                <a:ln>
                  <a:noFill/>
                </a:ln>
                <a:solidFill>
                  <a:srgbClr val="0A2241"/>
                </a:solidFill>
                <a:effectLst/>
                <a:uLnTx/>
                <a:uFillTx/>
                <a:latin typeface="Calibri"/>
                <a:cs typeface="Calibri"/>
              </a:rPr>
              <a:t> </a:t>
            </a:r>
            <a:r>
              <a:rPr kumimoji="0" sz="1400" b="1" i="0" u="none" strike="noStrike" kern="0" cap="none" spc="0" normalizeH="0" baseline="0" noProof="0" dirty="0">
                <a:ln>
                  <a:noFill/>
                </a:ln>
                <a:solidFill>
                  <a:srgbClr val="0A2241"/>
                </a:solidFill>
                <a:effectLst/>
                <a:uLnTx/>
                <a:uFillTx/>
                <a:latin typeface="Calibri"/>
                <a:cs typeface="Calibri"/>
              </a:rPr>
              <a:t>Prime</a:t>
            </a:r>
            <a:r>
              <a:rPr kumimoji="0" sz="1400" b="1" i="0" u="none" strike="noStrike" kern="0" cap="none" spc="45" normalizeH="0" baseline="0" noProof="0" dirty="0">
                <a:ln>
                  <a:noFill/>
                </a:ln>
                <a:solidFill>
                  <a:srgbClr val="0A2241"/>
                </a:solidFill>
                <a:effectLst/>
                <a:uLnTx/>
                <a:uFillTx/>
                <a:latin typeface="Calibri"/>
                <a:cs typeface="Calibri"/>
              </a:rPr>
              <a:t> Therapeutics</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583565" marR="0" lvl="1" indent="-227965" defTabSz="914400" eaLnBrk="1" fontAlgn="auto" latinLnBrk="0" hangingPunct="1">
              <a:lnSpc>
                <a:spcPct val="100000"/>
              </a:lnSpc>
              <a:spcBef>
                <a:spcPts val="495"/>
              </a:spcBef>
              <a:spcAft>
                <a:spcPts val="0"/>
              </a:spcAft>
              <a:buClr>
                <a:srgbClr val="E86000"/>
              </a:buClr>
              <a:buSzTx/>
              <a:buFont typeface="Courier New"/>
              <a:buChar char="o"/>
              <a:tabLst>
                <a:tab pos="583565" algn="l"/>
              </a:tabLst>
              <a:defRPr/>
            </a:pPr>
            <a:r>
              <a:rPr kumimoji="0" sz="1400" b="1" i="0" u="none" strike="noStrike" kern="0" cap="none" spc="55" normalizeH="0" baseline="0" noProof="0" dirty="0">
                <a:ln>
                  <a:noFill/>
                </a:ln>
                <a:solidFill>
                  <a:srgbClr val="0A2241"/>
                </a:solidFill>
                <a:effectLst/>
                <a:uLnTx/>
                <a:uFillTx/>
                <a:latin typeface="Calibri"/>
                <a:cs typeface="Calibri"/>
              </a:rPr>
              <a:t>Healthy</a:t>
            </a:r>
            <a:r>
              <a:rPr kumimoji="0" sz="1400" b="1" i="0" u="none" strike="noStrike" kern="0" cap="none" spc="5" normalizeH="0" baseline="0" noProof="0" dirty="0">
                <a:ln>
                  <a:noFill/>
                </a:ln>
                <a:solidFill>
                  <a:srgbClr val="0A2241"/>
                </a:solidFill>
                <a:effectLst/>
                <a:uLnTx/>
                <a:uFillTx/>
                <a:latin typeface="Calibri"/>
                <a:cs typeface="Calibri"/>
              </a:rPr>
              <a:t> </a:t>
            </a:r>
            <a:r>
              <a:rPr kumimoji="0" sz="1400" b="1" i="0" u="none" strike="noStrike" kern="0" cap="none" spc="70" normalizeH="0" baseline="0" noProof="0" dirty="0">
                <a:ln>
                  <a:noFill/>
                </a:ln>
                <a:solidFill>
                  <a:srgbClr val="0A2241"/>
                </a:solidFill>
                <a:effectLst/>
                <a:uLnTx/>
                <a:uFillTx/>
                <a:latin typeface="Calibri"/>
                <a:cs typeface="Calibri"/>
              </a:rPr>
              <a:t>Tigers:</a:t>
            </a:r>
            <a:r>
              <a:rPr kumimoji="0" sz="1400" b="1" i="0" u="none" strike="noStrike" kern="0" cap="none" spc="40" normalizeH="0" baseline="0" noProof="0" dirty="0">
                <a:ln>
                  <a:noFill/>
                </a:ln>
                <a:solidFill>
                  <a:srgbClr val="0A2241"/>
                </a:solidFill>
                <a:effectLst/>
                <a:uLnTx/>
                <a:uFillTx/>
                <a:latin typeface="Calibri"/>
                <a:cs typeface="Calibri"/>
              </a:rPr>
              <a:t> </a:t>
            </a:r>
            <a:r>
              <a:rPr kumimoji="0" sz="1400" b="1" i="0" u="none" strike="noStrike" kern="0" cap="none" spc="75" normalizeH="0" baseline="0" noProof="0" dirty="0">
                <a:ln>
                  <a:noFill/>
                </a:ln>
                <a:solidFill>
                  <a:srgbClr val="0A2241"/>
                </a:solidFill>
                <a:effectLst/>
                <a:uLnTx/>
                <a:uFillTx/>
                <a:latin typeface="Calibri"/>
                <a:cs typeface="Calibri"/>
              </a:rPr>
              <a:t>Auburn</a:t>
            </a:r>
            <a:r>
              <a:rPr kumimoji="0" sz="1400" b="1" i="0" u="none" strike="noStrike" kern="0" cap="none" spc="90" normalizeH="0" baseline="0" noProof="0" dirty="0">
                <a:ln>
                  <a:noFill/>
                </a:ln>
                <a:solidFill>
                  <a:srgbClr val="0A2241"/>
                </a:solidFill>
                <a:effectLst/>
                <a:uLnTx/>
                <a:uFillTx/>
                <a:latin typeface="Calibri"/>
                <a:cs typeface="Calibri"/>
              </a:rPr>
              <a:t> </a:t>
            </a:r>
            <a:r>
              <a:rPr kumimoji="0" sz="1400" b="1" i="0" u="none" strike="noStrike" kern="0" cap="none" spc="10" normalizeH="0" baseline="0" noProof="0" dirty="0">
                <a:ln>
                  <a:noFill/>
                </a:ln>
                <a:solidFill>
                  <a:srgbClr val="0A2241"/>
                </a:solidFill>
                <a:effectLst/>
                <a:uLnTx/>
                <a:uFillTx/>
                <a:latin typeface="Calibri"/>
                <a:cs typeface="Calibri"/>
              </a:rPr>
              <a:t>University</a:t>
            </a:r>
            <a:r>
              <a:rPr kumimoji="0" sz="1400" b="1" i="0" u="none" strike="noStrike" kern="0" cap="none" spc="55" normalizeH="0" baseline="0" noProof="0" dirty="0">
                <a:ln>
                  <a:noFill/>
                </a:ln>
                <a:solidFill>
                  <a:srgbClr val="0A2241"/>
                </a:solidFill>
                <a:effectLst/>
                <a:uLnTx/>
                <a:uFillTx/>
                <a:latin typeface="Calibri"/>
                <a:cs typeface="Calibri"/>
              </a:rPr>
              <a:t> Pharmaceutical</a:t>
            </a:r>
            <a:r>
              <a:rPr kumimoji="0" sz="1400" b="1" i="0" u="none" strike="noStrike" kern="0" cap="none" spc="110" normalizeH="0" baseline="0" noProof="0" dirty="0">
                <a:ln>
                  <a:noFill/>
                </a:ln>
                <a:solidFill>
                  <a:srgbClr val="0A2241"/>
                </a:solidFill>
                <a:effectLst/>
                <a:uLnTx/>
                <a:uFillTx/>
                <a:latin typeface="Calibri"/>
                <a:cs typeface="Calibri"/>
              </a:rPr>
              <a:t> </a:t>
            </a:r>
            <a:r>
              <a:rPr kumimoji="0" sz="1400" b="1" i="0" u="none" strike="noStrike" kern="0" cap="none" spc="80" normalizeH="0" baseline="0" noProof="0" dirty="0">
                <a:ln>
                  <a:noFill/>
                </a:ln>
                <a:solidFill>
                  <a:srgbClr val="0A2241"/>
                </a:solidFill>
                <a:effectLst/>
                <a:uLnTx/>
                <a:uFillTx/>
                <a:latin typeface="Calibri"/>
                <a:cs typeface="Calibri"/>
              </a:rPr>
              <a:t>Care</a:t>
            </a:r>
            <a:r>
              <a:rPr kumimoji="0" sz="1400" b="1" i="0" u="none" strike="noStrike" kern="0" cap="none" spc="100" normalizeH="0" baseline="0" noProof="0" dirty="0">
                <a:ln>
                  <a:noFill/>
                </a:ln>
                <a:solidFill>
                  <a:srgbClr val="0A2241"/>
                </a:solidFill>
                <a:effectLst/>
                <a:uLnTx/>
                <a:uFillTx/>
                <a:latin typeface="Calibri"/>
                <a:cs typeface="Calibri"/>
              </a:rPr>
              <a:t> </a:t>
            </a:r>
            <a:r>
              <a:rPr kumimoji="0" sz="1400" b="1" i="0" u="none" strike="noStrike" kern="0" cap="none" spc="70" normalizeH="0" baseline="0" noProof="0" dirty="0">
                <a:ln>
                  <a:noFill/>
                </a:ln>
                <a:solidFill>
                  <a:srgbClr val="0A2241"/>
                </a:solidFill>
                <a:effectLst/>
                <a:uLnTx/>
                <a:uFillTx/>
                <a:latin typeface="Calibri"/>
                <a:cs typeface="Calibri"/>
              </a:rPr>
              <a:t>Center</a:t>
            </a:r>
            <a:r>
              <a:rPr kumimoji="0" sz="1400" b="1" i="0" u="none" strike="noStrike" kern="0" cap="none" spc="85" normalizeH="0" baseline="0" noProof="0" dirty="0">
                <a:ln>
                  <a:noFill/>
                </a:ln>
                <a:solidFill>
                  <a:srgbClr val="0A2241"/>
                </a:solidFill>
                <a:effectLst/>
                <a:uLnTx/>
                <a:uFillTx/>
                <a:latin typeface="Calibri"/>
                <a:cs typeface="Calibri"/>
              </a:rPr>
              <a:t> </a:t>
            </a:r>
            <a:r>
              <a:rPr kumimoji="0" sz="1400" b="1" i="0" u="none" strike="noStrike" kern="0" cap="none" spc="95" normalizeH="0" baseline="0" noProof="0" dirty="0">
                <a:ln>
                  <a:noFill/>
                </a:ln>
                <a:solidFill>
                  <a:srgbClr val="0A2241"/>
                </a:solidFill>
                <a:effectLst/>
                <a:uLnTx/>
                <a:uFillTx/>
                <a:latin typeface="Calibri"/>
                <a:cs typeface="Calibri"/>
              </a:rPr>
              <a:t>(AUPCC)</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583565" marR="0" lvl="1" indent="-227965" defTabSz="914400" eaLnBrk="1" fontAlgn="auto" latinLnBrk="0" hangingPunct="1">
              <a:lnSpc>
                <a:spcPct val="100000"/>
              </a:lnSpc>
              <a:spcBef>
                <a:spcPts val="500"/>
              </a:spcBef>
              <a:spcAft>
                <a:spcPts val="0"/>
              </a:spcAft>
              <a:buClr>
                <a:srgbClr val="E86000"/>
              </a:buClr>
              <a:buSzTx/>
              <a:buFont typeface="Courier New"/>
              <a:buChar char="o"/>
              <a:tabLst>
                <a:tab pos="583565" algn="l"/>
              </a:tabLst>
              <a:defRPr/>
            </a:pPr>
            <a:r>
              <a:rPr kumimoji="0" sz="1400" b="1" i="0" u="none" strike="noStrike" kern="0" cap="none" spc="50" normalizeH="0" baseline="0" noProof="0" dirty="0">
                <a:ln>
                  <a:noFill/>
                </a:ln>
                <a:solidFill>
                  <a:srgbClr val="0A2241"/>
                </a:solidFill>
                <a:effectLst/>
                <a:uLnTx/>
                <a:uFillTx/>
                <a:latin typeface="Calibri"/>
                <a:cs typeface="Calibri"/>
              </a:rPr>
              <a:t>Mental</a:t>
            </a:r>
            <a:r>
              <a:rPr kumimoji="0" sz="1400" b="1" i="0" u="none" strike="noStrike" kern="0" cap="none" spc="25" normalizeH="0" baseline="0" noProof="0" dirty="0">
                <a:ln>
                  <a:noFill/>
                </a:ln>
                <a:solidFill>
                  <a:srgbClr val="0A2241"/>
                </a:solidFill>
                <a:effectLst/>
                <a:uLnTx/>
                <a:uFillTx/>
                <a:latin typeface="Calibri"/>
                <a:cs typeface="Calibri"/>
              </a:rPr>
              <a:t> </a:t>
            </a:r>
            <a:r>
              <a:rPr kumimoji="0" sz="1400" b="1" i="0" u="none" strike="noStrike" kern="0" cap="none" spc="60" normalizeH="0" baseline="0" noProof="0" dirty="0">
                <a:ln>
                  <a:noFill/>
                </a:ln>
                <a:solidFill>
                  <a:srgbClr val="0A2241"/>
                </a:solidFill>
                <a:effectLst/>
                <a:uLnTx/>
                <a:uFillTx/>
                <a:latin typeface="Calibri"/>
                <a:cs typeface="Calibri"/>
              </a:rPr>
              <a:t>Health</a:t>
            </a:r>
            <a:r>
              <a:rPr kumimoji="0" sz="1400" b="1" i="0" u="none" strike="noStrike" kern="0" cap="none" spc="40" normalizeH="0" baseline="0" noProof="0" dirty="0">
                <a:ln>
                  <a:noFill/>
                </a:ln>
                <a:solidFill>
                  <a:srgbClr val="0A2241"/>
                </a:solidFill>
                <a:effectLst/>
                <a:uLnTx/>
                <a:uFillTx/>
                <a:latin typeface="Calibri"/>
                <a:cs typeface="Calibri"/>
              </a:rPr>
              <a:t> </a:t>
            </a:r>
            <a:r>
              <a:rPr kumimoji="0" sz="1400" b="1" i="0" u="none" strike="noStrike" kern="0" cap="none" spc="85" normalizeH="0" baseline="0" noProof="0" dirty="0">
                <a:ln>
                  <a:noFill/>
                </a:ln>
                <a:solidFill>
                  <a:srgbClr val="0A2241"/>
                </a:solidFill>
                <a:effectLst/>
                <a:uLnTx/>
                <a:uFillTx/>
                <a:latin typeface="Calibri"/>
                <a:cs typeface="Calibri"/>
              </a:rPr>
              <a:t>and</a:t>
            </a:r>
            <a:r>
              <a:rPr kumimoji="0" sz="1400" b="1" i="0" u="none" strike="noStrike" kern="0" cap="none" spc="50" normalizeH="0" baseline="0" noProof="0" dirty="0">
                <a:ln>
                  <a:noFill/>
                </a:ln>
                <a:solidFill>
                  <a:srgbClr val="0A2241"/>
                </a:solidFill>
                <a:effectLst/>
                <a:uLnTx/>
                <a:uFillTx/>
                <a:latin typeface="Calibri"/>
                <a:cs typeface="Calibri"/>
              </a:rPr>
              <a:t> </a:t>
            </a:r>
            <a:r>
              <a:rPr kumimoji="0" sz="1400" b="1" i="0" u="none" strike="noStrike" kern="0" cap="none" spc="75" normalizeH="0" baseline="0" noProof="0" dirty="0">
                <a:ln>
                  <a:noFill/>
                </a:ln>
                <a:solidFill>
                  <a:srgbClr val="0A2241"/>
                </a:solidFill>
                <a:effectLst/>
                <a:uLnTx/>
                <a:uFillTx/>
                <a:latin typeface="Calibri"/>
                <a:cs typeface="Calibri"/>
              </a:rPr>
              <a:t>EAP:</a:t>
            </a:r>
            <a:r>
              <a:rPr kumimoji="0" sz="1400" b="1" i="0" u="none" strike="noStrike" kern="0" cap="none" spc="35" normalizeH="0" baseline="0" noProof="0" dirty="0">
                <a:ln>
                  <a:noFill/>
                </a:ln>
                <a:solidFill>
                  <a:srgbClr val="0A2241"/>
                </a:solidFill>
                <a:effectLst/>
                <a:uLnTx/>
                <a:uFillTx/>
                <a:latin typeface="Calibri"/>
                <a:cs typeface="Calibri"/>
              </a:rPr>
              <a:t> </a:t>
            </a:r>
            <a:r>
              <a:rPr kumimoji="0" sz="1400" b="1" i="0" u="none" strike="noStrike" kern="0" cap="none" spc="55" normalizeH="0" baseline="0" noProof="0" dirty="0">
                <a:ln>
                  <a:noFill/>
                </a:ln>
                <a:solidFill>
                  <a:srgbClr val="0A2241"/>
                </a:solidFill>
                <a:effectLst/>
                <a:uLnTx/>
                <a:uFillTx/>
                <a:latin typeface="Calibri"/>
                <a:cs typeface="Calibri"/>
              </a:rPr>
              <a:t>Uprise</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583565" marR="0" lvl="1" indent="-227965" defTabSz="914400" eaLnBrk="1" fontAlgn="auto" latinLnBrk="0" hangingPunct="1">
              <a:lnSpc>
                <a:spcPct val="100000"/>
              </a:lnSpc>
              <a:spcBef>
                <a:spcPts val="509"/>
              </a:spcBef>
              <a:spcAft>
                <a:spcPts val="0"/>
              </a:spcAft>
              <a:buClr>
                <a:srgbClr val="E86000"/>
              </a:buClr>
              <a:buSzTx/>
              <a:buFont typeface="Courier New"/>
              <a:buChar char="o"/>
              <a:tabLst>
                <a:tab pos="583565" algn="l"/>
              </a:tabLst>
              <a:defRPr/>
            </a:pPr>
            <a:r>
              <a:rPr kumimoji="0" sz="1400" b="1" i="0" u="none" strike="noStrike" kern="0" cap="none" spc="60" normalizeH="0" baseline="0" noProof="0" dirty="0">
                <a:ln>
                  <a:noFill/>
                </a:ln>
                <a:solidFill>
                  <a:srgbClr val="0A2241"/>
                </a:solidFill>
                <a:effectLst/>
                <a:uLnTx/>
                <a:uFillTx/>
                <a:latin typeface="Calibri"/>
                <a:cs typeface="Calibri"/>
              </a:rPr>
              <a:t>Dental:</a:t>
            </a:r>
            <a:r>
              <a:rPr kumimoji="0" sz="1400" b="1" i="0" u="none" strike="noStrike" kern="0" cap="none" spc="55" normalizeH="0" baseline="0" noProof="0" dirty="0">
                <a:ln>
                  <a:noFill/>
                </a:ln>
                <a:solidFill>
                  <a:srgbClr val="0A2241"/>
                </a:solidFill>
                <a:effectLst/>
                <a:uLnTx/>
                <a:uFillTx/>
                <a:latin typeface="Calibri"/>
                <a:cs typeface="Calibri"/>
              </a:rPr>
              <a:t> </a:t>
            </a:r>
            <a:r>
              <a:rPr kumimoji="0" sz="1400" b="1" i="0" u="none" strike="noStrike" kern="0" cap="none" spc="70" normalizeH="0" baseline="0" noProof="0" dirty="0">
                <a:ln>
                  <a:noFill/>
                </a:ln>
                <a:solidFill>
                  <a:srgbClr val="0A2241"/>
                </a:solidFill>
                <a:effectLst/>
                <a:uLnTx/>
                <a:uFillTx/>
                <a:latin typeface="Calibri"/>
                <a:cs typeface="Calibri"/>
              </a:rPr>
              <a:t>Blue</a:t>
            </a:r>
            <a:r>
              <a:rPr kumimoji="0" sz="1400" b="1" i="0" u="none" strike="noStrike" kern="0" cap="none" spc="30" normalizeH="0" baseline="0" noProof="0" dirty="0">
                <a:ln>
                  <a:noFill/>
                </a:ln>
                <a:solidFill>
                  <a:srgbClr val="0A2241"/>
                </a:solidFill>
                <a:effectLst/>
                <a:uLnTx/>
                <a:uFillTx/>
                <a:latin typeface="Calibri"/>
                <a:cs typeface="Calibri"/>
              </a:rPr>
              <a:t> </a:t>
            </a:r>
            <a:r>
              <a:rPr kumimoji="0" sz="1400" b="1" i="0" u="none" strike="noStrike" kern="0" cap="none" spc="80" normalizeH="0" baseline="0" noProof="0" dirty="0">
                <a:ln>
                  <a:noFill/>
                </a:ln>
                <a:solidFill>
                  <a:srgbClr val="0A2241"/>
                </a:solidFill>
                <a:effectLst/>
                <a:uLnTx/>
                <a:uFillTx/>
                <a:latin typeface="Calibri"/>
                <a:cs typeface="Calibri"/>
              </a:rPr>
              <a:t>Cross</a:t>
            </a:r>
            <a:r>
              <a:rPr kumimoji="0" sz="1400" b="1" i="0" u="none" strike="noStrike" kern="0" cap="none" spc="45" normalizeH="0" baseline="0" noProof="0" dirty="0">
                <a:ln>
                  <a:noFill/>
                </a:ln>
                <a:solidFill>
                  <a:srgbClr val="0A2241"/>
                </a:solidFill>
                <a:effectLst/>
                <a:uLnTx/>
                <a:uFillTx/>
                <a:latin typeface="Calibri"/>
                <a:cs typeface="Calibri"/>
              </a:rPr>
              <a:t> </a:t>
            </a:r>
            <a:r>
              <a:rPr kumimoji="0" sz="1400" b="1" i="0" u="none" strike="noStrike" kern="0" cap="none" spc="70" normalizeH="0" baseline="0" noProof="0" dirty="0">
                <a:ln>
                  <a:noFill/>
                </a:ln>
                <a:solidFill>
                  <a:srgbClr val="0A2241"/>
                </a:solidFill>
                <a:effectLst/>
                <a:uLnTx/>
                <a:uFillTx/>
                <a:latin typeface="Calibri"/>
                <a:cs typeface="Calibri"/>
              </a:rPr>
              <a:t>Blue</a:t>
            </a:r>
            <a:r>
              <a:rPr kumimoji="0" sz="1400" b="1" i="0" u="none" strike="noStrike" kern="0" cap="none" spc="15" normalizeH="0" baseline="0" noProof="0" dirty="0">
                <a:ln>
                  <a:noFill/>
                </a:ln>
                <a:solidFill>
                  <a:srgbClr val="0A2241"/>
                </a:solidFill>
                <a:effectLst/>
                <a:uLnTx/>
                <a:uFillTx/>
                <a:latin typeface="Calibri"/>
                <a:cs typeface="Calibri"/>
              </a:rPr>
              <a:t> </a:t>
            </a:r>
            <a:r>
              <a:rPr kumimoji="0" sz="1400" b="1" i="0" u="none" strike="noStrike" kern="0" cap="none" spc="75" normalizeH="0" baseline="0" noProof="0" dirty="0">
                <a:ln>
                  <a:noFill/>
                </a:ln>
                <a:solidFill>
                  <a:srgbClr val="0A2241"/>
                </a:solidFill>
                <a:effectLst/>
                <a:uLnTx/>
                <a:uFillTx/>
                <a:latin typeface="Calibri"/>
                <a:cs typeface="Calibri"/>
              </a:rPr>
              <a:t>Shield</a:t>
            </a:r>
            <a:r>
              <a:rPr kumimoji="0" sz="1400" b="1" i="0" u="none" strike="noStrike" kern="0" cap="none" spc="40" normalizeH="0" baseline="0" noProof="0" dirty="0">
                <a:ln>
                  <a:noFill/>
                </a:ln>
                <a:solidFill>
                  <a:srgbClr val="0A2241"/>
                </a:solidFill>
                <a:effectLst/>
                <a:uLnTx/>
                <a:uFillTx/>
                <a:latin typeface="Calibri"/>
                <a:cs typeface="Calibri"/>
              </a:rPr>
              <a:t> </a:t>
            </a:r>
            <a:r>
              <a:rPr kumimoji="0" sz="1400" b="1" i="0" u="none" strike="noStrike" kern="0" cap="none" spc="55" normalizeH="0" baseline="0" noProof="0" dirty="0">
                <a:ln>
                  <a:noFill/>
                </a:ln>
                <a:solidFill>
                  <a:srgbClr val="0A2241"/>
                </a:solidFill>
                <a:effectLst/>
                <a:uLnTx/>
                <a:uFillTx/>
                <a:latin typeface="Calibri"/>
                <a:cs typeface="Calibri"/>
              </a:rPr>
              <a:t>of </a:t>
            </a:r>
            <a:r>
              <a:rPr kumimoji="0" sz="1400" b="1" i="0" u="none" strike="noStrike" kern="0" cap="none" spc="75" normalizeH="0" baseline="0" noProof="0" dirty="0">
                <a:ln>
                  <a:noFill/>
                </a:ln>
                <a:solidFill>
                  <a:srgbClr val="0A2241"/>
                </a:solidFill>
                <a:effectLst/>
                <a:uLnTx/>
                <a:uFillTx/>
                <a:latin typeface="Calibri"/>
                <a:cs typeface="Calibri"/>
              </a:rPr>
              <a:t>Alabama</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583565" marR="0" lvl="1" indent="-227965" defTabSz="914400" eaLnBrk="1" fontAlgn="auto" latinLnBrk="0" hangingPunct="1">
              <a:lnSpc>
                <a:spcPct val="100000"/>
              </a:lnSpc>
              <a:spcBef>
                <a:spcPts val="490"/>
              </a:spcBef>
              <a:spcAft>
                <a:spcPts val="0"/>
              </a:spcAft>
              <a:buClr>
                <a:srgbClr val="E86000"/>
              </a:buClr>
              <a:buSzTx/>
              <a:buFont typeface="Courier New"/>
              <a:buChar char="o"/>
              <a:tabLst>
                <a:tab pos="583565" algn="l"/>
              </a:tabLst>
              <a:defRPr/>
            </a:pPr>
            <a:r>
              <a:rPr kumimoji="0" sz="1400" b="1" i="0" u="none" strike="noStrike" kern="0" cap="none" spc="0" normalizeH="0" baseline="0" noProof="0" dirty="0">
                <a:ln>
                  <a:noFill/>
                </a:ln>
                <a:solidFill>
                  <a:srgbClr val="0A2241"/>
                </a:solidFill>
                <a:effectLst/>
                <a:uLnTx/>
                <a:uFillTx/>
                <a:latin typeface="Calibri"/>
                <a:cs typeface="Calibri"/>
              </a:rPr>
              <a:t>Vision:</a:t>
            </a:r>
            <a:r>
              <a:rPr kumimoji="0" sz="1400" b="1" i="0" u="none" strike="noStrike" kern="0" cap="none" spc="190" normalizeH="0" baseline="0" noProof="0" dirty="0">
                <a:ln>
                  <a:noFill/>
                </a:ln>
                <a:solidFill>
                  <a:srgbClr val="0A2241"/>
                </a:solidFill>
                <a:effectLst/>
                <a:uLnTx/>
                <a:uFillTx/>
                <a:latin typeface="Calibri"/>
                <a:cs typeface="Calibri"/>
              </a:rPr>
              <a:t> </a:t>
            </a:r>
            <a:r>
              <a:rPr kumimoji="0" sz="1400" b="1" i="0" u="none" strike="noStrike" kern="0" cap="none" spc="65" normalizeH="0" baseline="0" noProof="0" dirty="0">
                <a:ln>
                  <a:noFill/>
                </a:ln>
                <a:solidFill>
                  <a:srgbClr val="0A2241"/>
                </a:solidFill>
                <a:effectLst/>
                <a:uLnTx/>
                <a:uFillTx/>
                <a:latin typeface="Calibri"/>
                <a:cs typeface="Calibri"/>
              </a:rPr>
              <a:t>Superior</a:t>
            </a:r>
            <a:r>
              <a:rPr kumimoji="0" sz="1400" b="1" i="0" u="none" strike="noStrike" kern="0" cap="none" spc="114" normalizeH="0" baseline="0" noProof="0" dirty="0">
                <a:ln>
                  <a:noFill/>
                </a:ln>
                <a:solidFill>
                  <a:srgbClr val="0A2241"/>
                </a:solidFill>
                <a:effectLst/>
                <a:uLnTx/>
                <a:uFillTx/>
                <a:latin typeface="Calibri"/>
                <a:cs typeface="Calibri"/>
              </a:rPr>
              <a:t> </a:t>
            </a:r>
            <a:r>
              <a:rPr kumimoji="0" sz="1400" b="1" i="0" u="none" strike="noStrike" kern="0" cap="none" spc="0" normalizeH="0" baseline="0" noProof="0" dirty="0">
                <a:ln>
                  <a:noFill/>
                </a:ln>
                <a:solidFill>
                  <a:srgbClr val="0A2241"/>
                </a:solidFill>
                <a:effectLst/>
                <a:uLnTx/>
                <a:uFillTx/>
                <a:latin typeface="Calibri"/>
                <a:cs typeface="Calibri"/>
              </a:rPr>
              <a:t>Vision</a:t>
            </a:r>
            <a:r>
              <a:rPr kumimoji="0" sz="1400" b="1" i="0" u="none" strike="noStrike" kern="0" cap="none" spc="200" normalizeH="0" baseline="0" noProof="0" dirty="0">
                <a:ln>
                  <a:noFill/>
                </a:ln>
                <a:solidFill>
                  <a:srgbClr val="0A2241"/>
                </a:solidFill>
                <a:effectLst/>
                <a:uLnTx/>
                <a:uFillTx/>
                <a:latin typeface="Calibri"/>
                <a:cs typeface="Calibri"/>
              </a:rPr>
              <a:t> </a:t>
            </a:r>
            <a:r>
              <a:rPr kumimoji="0" sz="1400" b="1" i="0" u="none" strike="noStrike" kern="0" cap="none" spc="85" normalizeH="0" baseline="0" noProof="0" dirty="0">
                <a:ln>
                  <a:noFill/>
                </a:ln>
                <a:solidFill>
                  <a:srgbClr val="0A2241"/>
                </a:solidFill>
                <a:effectLst/>
                <a:uLnTx/>
                <a:uFillTx/>
                <a:latin typeface="Calibri"/>
                <a:cs typeface="Calibri"/>
              </a:rPr>
              <a:t>by</a:t>
            </a:r>
            <a:r>
              <a:rPr kumimoji="0" sz="1400" b="1" i="0" u="none" strike="noStrike" kern="0" cap="none" spc="175" normalizeH="0" baseline="0" noProof="0" dirty="0">
                <a:ln>
                  <a:noFill/>
                </a:ln>
                <a:solidFill>
                  <a:srgbClr val="0A2241"/>
                </a:solidFill>
                <a:effectLst/>
                <a:uLnTx/>
                <a:uFillTx/>
                <a:latin typeface="Calibri"/>
                <a:cs typeface="Calibri"/>
              </a:rPr>
              <a:t> </a:t>
            </a:r>
            <a:r>
              <a:rPr kumimoji="0" sz="1400" b="1" i="0" u="none" strike="noStrike" kern="0" cap="none" spc="45" normalizeH="0" baseline="0" noProof="0" dirty="0">
                <a:ln>
                  <a:noFill/>
                </a:ln>
                <a:solidFill>
                  <a:srgbClr val="0A2241"/>
                </a:solidFill>
                <a:effectLst/>
                <a:uLnTx/>
                <a:uFillTx/>
                <a:latin typeface="Calibri"/>
                <a:cs typeface="Calibri"/>
              </a:rPr>
              <a:t>MetLife</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583565" marR="0" lvl="1" indent="-227965" defTabSz="914400" eaLnBrk="1" fontAlgn="auto" latinLnBrk="0" hangingPunct="1">
              <a:lnSpc>
                <a:spcPct val="100000"/>
              </a:lnSpc>
              <a:spcBef>
                <a:spcPts val="505"/>
              </a:spcBef>
              <a:spcAft>
                <a:spcPts val="0"/>
              </a:spcAft>
              <a:buClr>
                <a:srgbClr val="E86000"/>
              </a:buClr>
              <a:buSzTx/>
              <a:buFont typeface="Courier New"/>
              <a:buChar char="o"/>
              <a:tabLst>
                <a:tab pos="583565" algn="l"/>
              </a:tabLst>
              <a:defRPr/>
            </a:pPr>
            <a:r>
              <a:rPr kumimoji="0" sz="1400" b="1" i="0" u="none" strike="noStrike" kern="0" cap="none" spc="90" normalizeH="0" baseline="0" noProof="0" dirty="0">
                <a:ln>
                  <a:noFill/>
                </a:ln>
                <a:solidFill>
                  <a:srgbClr val="0A2241"/>
                </a:solidFill>
                <a:effectLst/>
                <a:uLnTx/>
                <a:uFillTx/>
                <a:latin typeface="Calibri"/>
                <a:cs typeface="Calibri"/>
              </a:rPr>
              <a:t>Saving</a:t>
            </a:r>
            <a:r>
              <a:rPr kumimoji="0" sz="1400" b="1" i="0" u="none" strike="noStrike" kern="0" cap="none" spc="-15" normalizeH="0" baseline="0" noProof="0" dirty="0">
                <a:ln>
                  <a:noFill/>
                </a:ln>
                <a:solidFill>
                  <a:srgbClr val="0A2241"/>
                </a:solidFill>
                <a:effectLst/>
                <a:uLnTx/>
                <a:uFillTx/>
                <a:latin typeface="Calibri"/>
                <a:cs typeface="Calibri"/>
              </a:rPr>
              <a:t> </a:t>
            </a:r>
            <a:r>
              <a:rPr kumimoji="0" sz="1400" b="1" i="0" u="none" strike="noStrike" kern="0" cap="none" spc="65" normalizeH="0" baseline="0" noProof="0" dirty="0">
                <a:ln>
                  <a:noFill/>
                </a:ln>
                <a:solidFill>
                  <a:srgbClr val="0A2241"/>
                </a:solidFill>
                <a:effectLst/>
                <a:uLnTx/>
                <a:uFillTx/>
                <a:latin typeface="Calibri"/>
                <a:cs typeface="Calibri"/>
              </a:rPr>
              <a:t>Accounts:</a:t>
            </a:r>
            <a:r>
              <a:rPr kumimoji="0" sz="1400" b="1" i="0" u="none" strike="noStrike" kern="0" cap="none" spc="50" normalizeH="0" baseline="0" noProof="0" dirty="0">
                <a:ln>
                  <a:noFill/>
                </a:ln>
                <a:solidFill>
                  <a:srgbClr val="0A2241"/>
                </a:solidFill>
                <a:effectLst/>
                <a:uLnTx/>
                <a:uFillTx/>
                <a:latin typeface="Calibri"/>
                <a:cs typeface="Calibri"/>
              </a:rPr>
              <a:t> </a:t>
            </a:r>
            <a:r>
              <a:rPr kumimoji="0" sz="1400" b="1" i="0" u="none" strike="noStrike" kern="0" cap="none" spc="130" normalizeH="0" baseline="0" noProof="0" dirty="0">
                <a:ln>
                  <a:noFill/>
                </a:ln>
                <a:solidFill>
                  <a:srgbClr val="0A2241"/>
                </a:solidFill>
                <a:effectLst/>
                <a:uLnTx/>
                <a:uFillTx/>
                <a:latin typeface="Calibri"/>
                <a:cs typeface="Calibri"/>
              </a:rPr>
              <a:t>HSA</a:t>
            </a:r>
            <a:r>
              <a:rPr kumimoji="0" sz="1400" b="1" i="0" u="none" strike="noStrike" kern="0" cap="none" spc="-10" normalizeH="0" baseline="0" noProof="0" dirty="0">
                <a:ln>
                  <a:noFill/>
                </a:ln>
                <a:solidFill>
                  <a:srgbClr val="0A2241"/>
                </a:solidFill>
                <a:effectLst/>
                <a:uLnTx/>
                <a:uFillTx/>
                <a:latin typeface="Calibri"/>
                <a:cs typeface="Calibri"/>
              </a:rPr>
              <a:t> </a:t>
            </a:r>
            <a:r>
              <a:rPr kumimoji="0" sz="1400" b="1" i="0" u="none" strike="noStrike" kern="0" cap="none" spc="85" normalizeH="0" baseline="0" noProof="0" dirty="0">
                <a:ln>
                  <a:noFill/>
                </a:ln>
                <a:solidFill>
                  <a:srgbClr val="0A2241"/>
                </a:solidFill>
                <a:effectLst/>
                <a:uLnTx/>
                <a:uFillTx/>
                <a:latin typeface="Calibri"/>
                <a:cs typeface="Calibri"/>
              </a:rPr>
              <a:t>and</a:t>
            </a:r>
            <a:r>
              <a:rPr kumimoji="0" sz="1400" b="1" i="0" u="none" strike="noStrike" kern="0" cap="none" spc="45" normalizeH="0" baseline="0" noProof="0" dirty="0">
                <a:ln>
                  <a:noFill/>
                </a:ln>
                <a:solidFill>
                  <a:srgbClr val="0A2241"/>
                </a:solidFill>
                <a:effectLst/>
                <a:uLnTx/>
                <a:uFillTx/>
                <a:latin typeface="Calibri"/>
                <a:cs typeface="Calibri"/>
              </a:rPr>
              <a:t> </a:t>
            </a:r>
            <a:r>
              <a:rPr kumimoji="0" sz="1400" b="1" i="0" u="none" strike="noStrike" kern="0" cap="none" spc="110" normalizeH="0" baseline="0" noProof="0" dirty="0">
                <a:ln>
                  <a:noFill/>
                </a:ln>
                <a:solidFill>
                  <a:srgbClr val="0A2241"/>
                </a:solidFill>
                <a:effectLst/>
                <a:uLnTx/>
                <a:uFillTx/>
                <a:latin typeface="Calibri"/>
                <a:cs typeface="Calibri"/>
              </a:rPr>
              <a:t>FSA,</a:t>
            </a:r>
            <a:r>
              <a:rPr kumimoji="0" sz="1400" b="1" i="0" u="none" strike="noStrike" kern="0" cap="none" spc="-55" normalizeH="0" baseline="0" noProof="0" dirty="0">
                <a:ln>
                  <a:noFill/>
                </a:ln>
                <a:solidFill>
                  <a:srgbClr val="0A2241"/>
                </a:solidFill>
                <a:effectLst/>
                <a:uLnTx/>
                <a:uFillTx/>
                <a:latin typeface="Calibri"/>
                <a:cs typeface="Calibri"/>
              </a:rPr>
              <a:t> </a:t>
            </a:r>
            <a:r>
              <a:rPr kumimoji="0" sz="1400" b="1" i="0" u="none" strike="noStrike" kern="0" cap="none" spc="50" normalizeH="0" baseline="0" noProof="0" dirty="0">
                <a:ln>
                  <a:noFill/>
                </a:ln>
                <a:solidFill>
                  <a:srgbClr val="0A2241"/>
                </a:solidFill>
                <a:effectLst/>
                <a:uLnTx/>
                <a:uFillTx/>
                <a:latin typeface="Calibri"/>
                <a:cs typeface="Calibri"/>
              </a:rPr>
              <a:t>HealthEquity</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583565" marR="0" lvl="1" indent="-227965" defTabSz="914400" eaLnBrk="1" fontAlgn="auto" latinLnBrk="0" hangingPunct="1">
              <a:lnSpc>
                <a:spcPct val="100000"/>
              </a:lnSpc>
              <a:spcBef>
                <a:spcPts val="505"/>
              </a:spcBef>
              <a:spcAft>
                <a:spcPts val="0"/>
              </a:spcAft>
              <a:buClr>
                <a:srgbClr val="E86000"/>
              </a:buClr>
              <a:buSzTx/>
              <a:buFont typeface="Courier New"/>
              <a:buChar char="o"/>
              <a:tabLst>
                <a:tab pos="583565" algn="l"/>
              </a:tabLst>
              <a:defRPr/>
            </a:pPr>
            <a:r>
              <a:rPr kumimoji="0" sz="1400" b="1" i="1" u="none" strike="noStrike" kern="0" cap="none" spc="75" normalizeH="0" baseline="0" noProof="0" dirty="0">
                <a:ln>
                  <a:noFill/>
                </a:ln>
                <a:solidFill>
                  <a:srgbClr val="006FC0"/>
                </a:solidFill>
                <a:effectLst/>
                <a:uLnTx/>
                <a:uFillTx/>
                <a:latin typeface="Calibri"/>
                <a:cs typeface="Calibri"/>
              </a:rPr>
              <a:t>Supplemental</a:t>
            </a:r>
            <a:r>
              <a:rPr kumimoji="0" sz="1400" b="1" i="1" u="none" strike="noStrike" kern="0" cap="none" spc="95" normalizeH="0" baseline="0" noProof="0" dirty="0">
                <a:ln>
                  <a:noFill/>
                </a:ln>
                <a:solidFill>
                  <a:srgbClr val="006FC0"/>
                </a:solidFill>
                <a:effectLst/>
                <a:uLnTx/>
                <a:uFillTx/>
                <a:latin typeface="Calibri"/>
                <a:cs typeface="Calibri"/>
              </a:rPr>
              <a:t> </a:t>
            </a:r>
            <a:r>
              <a:rPr kumimoji="0" sz="1400" b="1" i="1" u="none" strike="noStrike" kern="0" cap="none" spc="20" normalizeH="0" baseline="0" noProof="0" dirty="0">
                <a:ln>
                  <a:noFill/>
                </a:ln>
                <a:solidFill>
                  <a:srgbClr val="006FC0"/>
                </a:solidFill>
                <a:effectLst/>
                <a:uLnTx/>
                <a:uFillTx/>
                <a:latin typeface="Calibri"/>
                <a:cs typeface="Calibri"/>
              </a:rPr>
              <a:t>(Voluntary)</a:t>
            </a:r>
            <a:r>
              <a:rPr kumimoji="0" sz="1400" b="1" i="1" u="none" strike="noStrike" kern="0" cap="none" spc="145" normalizeH="0" baseline="0" noProof="0" dirty="0">
                <a:ln>
                  <a:noFill/>
                </a:ln>
                <a:solidFill>
                  <a:srgbClr val="006FC0"/>
                </a:solidFill>
                <a:effectLst/>
                <a:uLnTx/>
                <a:uFillTx/>
                <a:latin typeface="Calibri"/>
                <a:cs typeface="Calibri"/>
              </a:rPr>
              <a:t> </a:t>
            </a:r>
            <a:r>
              <a:rPr kumimoji="0" sz="1400" b="1" i="1" u="none" strike="noStrike" kern="0" cap="none" spc="20" normalizeH="0" baseline="0" noProof="0" dirty="0">
                <a:ln>
                  <a:noFill/>
                </a:ln>
                <a:solidFill>
                  <a:srgbClr val="006FC0"/>
                </a:solidFill>
                <a:effectLst/>
                <a:uLnTx/>
                <a:uFillTx/>
                <a:latin typeface="Calibri"/>
                <a:cs typeface="Calibri"/>
              </a:rPr>
              <a:t>Programs:</a:t>
            </a:r>
            <a:r>
              <a:rPr kumimoji="0" sz="1400" b="1" i="1" u="none" strike="noStrike" kern="0" cap="none" spc="35" normalizeH="0" baseline="0" noProof="0" dirty="0">
                <a:ln>
                  <a:noFill/>
                </a:ln>
                <a:solidFill>
                  <a:srgbClr val="006FC0"/>
                </a:solidFill>
                <a:effectLst/>
                <a:uLnTx/>
                <a:uFillTx/>
                <a:latin typeface="Calibri"/>
                <a:cs typeface="Calibri"/>
              </a:rPr>
              <a:t> </a:t>
            </a:r>
            <a:r>
              <a:rPr kumimoji="0" sz="1400" b="1" i="1" u="none" strike="noStrike" kern="0" cap="none" spc="20" normalizeH="0" baseline="0" noProof="0" dirty="0">
                <a:ln>
                  <a:noFill/>
                </a:ln>
                <a:solidFill>
                  <a:srgbClr val="006FC0"/>
                </a:solidFill>
                <a:effectLst/>
                <a:uLnTx/>
                <a:uFillTx/>
                <a:latin typeface="Calibri"/>
                <a:cs typeface="Calibri"/>
              </a:rPr>
              <a:t>Various,</a:t>
            </a:r>
            <a:r>
              <a:rPr kumimoji="0" sz="1400" b="1" i="1" u="none" strike="noStrike" kern="0" cap="none" spc="10" normalizeH="0" baseline="0" noProof="0" dirty="0">
                <a:ln>
                  <a:noFill/>
                </a:ln>
                <a:solidFill>
                  <a:srgbClr val="006FC0"/>
                </a:solidFill>
                <a:effectLst/>
                <a:uLnTx/>
                <a:uFillTx/>
                <a:latin typeface="Calibri"/>
                <a:cs typeface="Calibri"/>
              </a:rPr>
              <a:t> </a:t>
            </a:r>
            <a:r>
              <a:rPr kumimoji="0" sz="1400" b="1" i="1" u="none" strike="noStrike" kern="0" cap="none" spc="20" normalizeH="0" baseline="0" noProof="0" dirty="0">
                <a:ln>
                  <a:noFill/>
                </a:ln>
                <a:solidFill>
                  <a:srgbClr val="006FC0"/>
                </a:solidFill>
                <a:effectLst/>
                <a:uLnTx/>
                <a:uFillTx/>
                <a:latin typeface="Calibri"/>
                <a:cs typeface="Calibri"/>
              </a:rPr>
              <a:t>today’s</a:t>
            </a:r>
            <a:r>
              <a:rPr kumimoji="0" sz="1400" b="1" i="1" u="none" strike="noStrike" kern="0" cap="none" spc="150" normalizeH="0" baseline="0" noProof="0" dirty="0">
                <a:ln>
                  <a:noFill/>
                </a:ln>
                <a:solidFill>
                  <a:srgbClr val="006FC0"/>
                </a:solidFill>
                <a:effectLst/>
                <a:uLnTx/>
                <a:uFillTx/>
                <a:latin typeface="Calibri"/>
                <a:cs typeface="Calibri"/>
              </a:rPr>
              <a:t> </a:t>
            </a:r>
            <a:r>
              <a:rPr kumimoji="0" sz="1400" b="1" i="1" u="none" strike="noStrike" kern="0" cap="none" spc="65" normalizeH="0" baseline="0" noProof="0" dirty="0">
                <a:ln>
                  <a:noFill/>
                </a:ln>
                <a:solidFill>
                  <a:srgbClr val="006FC0"/>
                </a:solidFill>
                <a:effectLst/>
                <a:uLnTx/>
                <a:uFillTx/>
                <a:latin typeface="Calibri"/>
                <a:cs typeface="Calibri"/>
              </a:rPr>
              <a:t>discussion</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354965" marR="0" lvl="0" indent="-342265" defTabSz="914400" eaLnBrk="1" fontAlgn="auto" latinLnBrk="0" hangingPunct="1">
              <a:lnSpc>
                <a:spcPct val="100000"/>
              </a:lnSpc>
              <a:spcBef>
                <a:spcPts val="760"/>
              </a:spcBef>
              <a:spcAft>
                <a:spcPts val="0"/>
              </a:spcAft>
              <a:buClr>
                <a:srgbClr val="E86000"/>
              </a:buClr>
              <a:buSzTx/>
              <a:buFont typeface="Arial"/>
              <a:buChar char="•"/>
              <a:tabLst>
                <a:tab pos="354965" algn="l"/>
              </a:tabLst>
              <a:defRPr/>
            </a:pPr>
            <a:r>
              <a:rPr kumimoji="0" sz="1800" b="1" i="0" u="none" strike="noStrike" kern="0" cap="none" spc="114" normalizeH="0" baseline="0" noProof="0" dirty="0">
                <a:ln>
                  <a:noFill/>
                </a:ln>
                <a:solidFill>
                  <a:srgbClr val="0A2241"/>
                </a:solidFill>
                <a:effectLst/>
                <a:uLnTx/>
                <a:uFillTx/>
                <a:latin typeface="Calibri"/>
                <a:cs typeface="Calibri"/>
              </a:rPr>
              <a:t>Leave</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583565" marR="0" lvl="1" indent="-227965" defTabSz="914400" eaLnBrk="1" fontAlgn="auto" latinLnBrk="0" hangingPunct="1">
              <a:lnSpc>
                <a:spcPct val="100000"/>
              </a:lnSpc>
              <a:spcBef>
                <a:spcPts val="525"/>
              </a:spcBef>
              <a:spcAft>
                <a:spcPts val="0"/>
              </a:spcAft>
              <a:buClr>
                <a:srgbClr val="E86000"/>
              </a:buClr>
              <a:buSzTx/>
              <a:buFont typeface="Courier New"/>
              <a:buChar char="o"/>
              <a:tabLst>
                <a:tab pos="583565" algn="l"/>
              </a:tabLst>
              <a:defRPr/>
            </a:pPr>
            <a:r>
              <a:rPr kumimoji="0" sz="1400" b="1" i="0" u="none" strike="noStrike" kern="0" cap="none" spc="10" normalizeH="0" baseline="0" noProof="0" dirty="0">
                <a:ln>
                  <a:noFill/>
                </a:ln>
                <a:solidFill>
                  <a:srgbClr val="0A2241"/>
                </a:solidFill>
                <a:effectLst/>
                <a:uLnTx/>
                <a:uFillTx/>
                <a:latin typeface="Calibri"/>
                <a:cs typeface="Calibri"/>
              </a:rPr>
              <a:t>Policies:</a:t>
            </a:r>
            <a:r>
              <a:rPr kumimoji="0" sz="1400" b="1" i="0" u="none" strike="noStrike" kern="0" cap="none" spc="135" normalizeH="0" baseline="0" noProof="0" dirty="0">
                <a:ln>
                  <a:noFill/>
                </a:ln>
                <a:solidFill>
                  <a:srgbClr val="0A2241"/>
                </a:solidFill>
                <a:effectLst/>
                <a:uLnTx/>
                <a:uFillTx/>
                <a:latin typeface="Calibri"/>
                <a:cs typeface="Calibri"/>
              </a:rPr>
              <a:t> </a:t>
            </a:r>
            <a:r>
              <a:rPr kumimoji="0" sz="1400" b="1" i="0" u="none" strike="noStrike" kern="0" cap="none" spc="114" normalizeH="0" baseline="0" noProof="0" dirty="0">
                <a:ln>
                  <a:noFill/>
                </a:ln>
                <a:solidFill>
                  <a:srgbClr val="0A2241"/>
                </a:solidFill>
                <a:effectLst/>
                <a:uLnTx/>
                <a:uFillTx/>
                <a:latin typeface="Calibri"/>
                <a:cs typeface="Calibri"/>
              </a:rPr>
              <a:t>FMLA</a:t>
            </a:r>
            <a:r>
              <a:rPr kumimoji="0" sz="1400" b="1" i="0" u="none" strike="noStrike" kern="0" cap="none" spc="20" normalizeH="0" baseline="0" noProof="0" dirty="0">
                <a:ln>
                  <a:noFill/>
                </a:ln>
                <a:solidFill>
                  <a:srgbClr val="0A2241"/>
                </a:solidFill>
                <a:effectLst/>
                <a:uLnTx/>
                <a:uFillTx/>
                <a:latin typeface="Calibri"/>
                <a:cs typeface="Calibri"/>
              </a:rPr>
              <a:t> </a:t>
            </a:r>
            <a:r>
              <a:rPr kumimoji="0" sz="1400" b="1" i="0" u="none" strike="noStrike" kern="0" cap="none" spc="45" normalizeH="0" baseline="0" noProof="0" dirty="0">
                <a:ln>
                  <a:noFill/>
                </a:ln>
                <a:solidFill>
                  <a:srgbClr val="0A2241"/>
                </a:solidFill>
                <a:effectLst/>
                <a:uLnTx/>
                <a:uFillTx/>
                <a:latin typeface="Calibri"/>
                <a:cs typeface="Calibri"/>
              </a:rPr>
              <a:t>(Federal),</a:t>
            </a:r>
            <a:r>
              <a:rPr kumimoji="0" sz="1400" b="1" i="0" u="none" strike="noStrike" kern="0" cap="none" spc="-25" normalizeH="0" baseline="0" noProof="0" dirty="0">
                <a:ln>
                  <a:noFill/>
                </a:ln>
                <a:solidFill>
                  <a:srgbClr val="0A2241"/>
                </a:solidFill>
                <a:effectLst/>
                <a:uLnTx/>
                <a:uFillTx/>
                <a:latin typeface="Calibri"/>
                <a:cs typeface="Calibri"/>
              </a:rPr>
              <a:t> </a:t>
            </a:r>
            <a:r>
              <a:rPr kumimoji="0" sz="1400" b="1" i="0" u="none" strike="noStrike" kern="0" cap="none" spc="110" normalizeH="0" baseline="0" noProof="0" dirty="0">
                <a:ln>
                  <a:noFill/>
                </a:ln>
                <a:solidFill>
                  <a:srgbClr val="0A2241"/>
                </a:solidFill>
                <a:effectLst/>
                <a:uLnTx/>
                <a:uFillTx/>
                <a:latin typeface="Calibri"/>
                <a:cs typeface="Calibri"/>
              </a:rPr>
              <a:t>PMFL</a:t>
            </a:r>
            <a:r>
              <a:rPr kumimoji="0" sz="1400" b="1" i="0" u="none" strike="noStrike" kern="0" cap="none" spc="15" normalizeH="0" baseline="0" noProof="0" dirty="0">
                <a:ln>
                  <a:noFill/>
                </a:ln>
                <a:solidFill>
                  <a:srgbClr val="0A2241"/>
                </a:solidFill>
                <a:effectLst/>
                <a:uLnTx/>
                <a:uFillTx/>
                <a:latin typeface="Calibri"/>
                <a:cs typeface="Calibri"/>
              </a:rPr>
              <a:t> </a:t>
            </a:r>
            <a:r>
              <a:rPr kumimoji="0" sz="1400" b="1" i="0" u="none" strike="noStrike" kern="0" cap="none" spc="70" normalizeH="0" baseline="0" noProof="0" dirty="0">
                <a:ln>
                  <a:noFill/>
                </a:ln>
                <a:solidFill>
                  <a:srgbClr val="0A2241"/>
                </a:solidFill>
                <a:effectLst/>
                <a:uLnTx/>
                <a:uFillTx/>
                <a:latin typeface="Calibri"/>
                <a:cs typeface="Calibri"/>
              </a:rPr>
              <a:t>(by</a:t>
            </a:r>
            <a:r>
              <a:rPr kumimoji="0" sz="1400" b="1" i="0" u="none" strike="noStrike" kern="0" cap="none" spc="100" normalizeH="0" baseline="0" noProof="0" dirty="0">
                <a:ln>
                  <a:noFill/>
                </a:ln>
                <a:solidFill>
                  <a:srgbClr val="0A2241"/>
                </a:solidFill>
                <a:effectLst/>
                <a:uLnTx/>
                <a:uFillTx/>
                <a:latin typeface="Calibri"/>
                <a:cs typeface="Calibri"/>
              </a:rPr>
              <a:t> </a:t>
            </a:r>
            <a:r>
              <a:rPr kumimoji="0" sz="1400" b="1" i="0" u="none" strike="noStrike" kern="0" cap="none" spc="10" normalizeH="0" baseline="0" noProof="0" dirty="0">
                <a:ln>
                  <a:noFill/>
                </a:ln>
                <a:solidFill>
                  <a:srgbClr val="0A2241"/>
                </a:solidFill>
                <a:effectLst/>
                <a:uLnTx/>
                <a:uFillTx/>
                <a:latin typeface="Calibri"/>
                <a:cs typeface="Calibri"/>
              </a:rPr>
              <a:t>State,</a:t>
            </a:r>
            <a:r>
              <a:rPr kumimoji="0" sz="1400" b="1" i="0" u="none" strike="noStrike" kern="0" cap="none" spc="0" normalizeH="0" baseline="0" noProof="0" dirty="0">
                <a:ln>
                  <a:noFill/>
                </a:ln>
                <a:solidFill>
                  <a:srgbClr val="0A2241"/>
                </a:solidFill>
                <a:effectLst/>
                <a:uLnTx/>
                <a:uFillTx/>
                <a:latin typeface="Calibri"/>
                <a:cs typeface="Calibri"/>
              </a:rPr>
              <a:t> </a:t>
            </a:r>
            <a:r>
              <a:rPr kumimoji="0" sz="1400" b="1" i="0" u="none" strike="noStrike" kern="0" cap="none" spc="60" normalizeH="0" baseline="0" noProof="0" dirty="0">
                <a:ln>
                  <a:noFill/>
                </a:ln>
                <a:solidFill>
                  <a:srgbClr val="0A2241"/>
                </a:solidFill>
                <a:effectLst/>
                <a:uLnTx/>
                <a:uFillTx/>
                <a:latin typeface="Calibri"/>
                <a:cs typeface="Calibri"/>
              </a:rPr>
              <a:t>where</a:t>
            </a:r>
            <a:r>
              <a:rPr kumimoji="0" sz="1400" b="1" i="0" u="none" strike="noStrike" kern="0" cap="none" spc="80" normalizeH="0" baseline="0" noProof="0" dirty="0">
                <a:ln>
                  <a:noFill/>
                </a:ln>
                <a:solidFill>
                  <a:srgbClr val="0A2241"/>
                </a:solidFill>
                <a:effectLst/>
                <a:uLnTx/>
                <a:uFillTx/>
                <a:latin typeface="Calibri"/>
                <a:cs typeface="Calibri"/>
              </a:rPr>
              <a:t> </a:t>
            </a:r>
            <a:r>
              <a:rPr kumimoji="0" sz="1400" b="1" i="0" u="none" strike="noStrike" kern="0" cap="none" spc="60" normalizeH="0" baseline="0" noProof="0" dirty="0">
                <a:ln>
                  <a:noFill/>
                </a:ln>
                <a:solidFill>
                  <a:srgbClr val="0A2241"/>
                </a:solidFill>
                <a:effectLst/>
                <a:uLnTx/>
                <a:uFillTx/>
                <a:latin typeface="Calibri"/>
                <a:cs typeface="Calibri"/>
              </a:rPr>
              <a:t>applicable)</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583565" marR="0" lvl="1" indent="-227965" defTabSz="914400" eaLnBrk="1" fontAlgn="auto" latinLnBrk="0" hangingPunct="1">
              <a:lnSpc>
                <a:spcPct val="100000"/>
              </a:lnSpc>
              <a:spcBef>
                <a:spcPts val="490"/>
              </a:spcBef>
              <a:spcAft>
                <a:spcPts val="0"/>
              </a:spcAft>
              <a:buClr>
                <a:srgbClr val="E86000"/>
              </a:buClr>
              <a:buSzTx/>
              <a:buFont typeface="Courier New"/>
              <a:buChar char="o"/>
              <a:tabLst>
                <a:tab pos="583565" algn="l"/>
              </a:tabLst>
              <a:defRPr/>
            </a:pPr>
            <a:r>
              <a:rPr kumimoji="0" sz="1400" b="1" i="0" u="none" strike="noStrike" kern="0" cap="none" spc="95" normalizeH="0" baseline="0" noProof="0" dirty="0">
                <a:ln>
                  <a:noFill/>
                </a:ln>
                <a:solidFill>
                  <a:srgbClr val="0A2241"/>
                </a:solidFill>
                <a:effectLst/>
                <a:uLnTx/>
                <a:uFillTx/>
                <a:latin typeface="Calibri"/>
                <a:cs typeface="Calibri"/>
              </a:rPr>
              <a:t>SCP:</a:t>
            </a:r>
            <a:r>
              <a:rPr kumimoji="0" sz="1400" b="1" i="0" u="none" strike="noStrike" kern="0" cap="none" spc="55" normalizeH="0" baseline="0" noProof="0" dirty="0">
                <a:ln>
                  <a:noFill/>
                </a:ln>
                <a:solidFill>
                  <a:srgbClr val="0A2241"/>
                </a:solidFill>
                <a:effectLst/>
                <a:uLnTx/>
                <a:uFillTx/>
                <a:latin typeface="Calibri"/>
                <a:cs typeface="Calibri"/>
              </a:rPr>
              <a:t> Self-</a:t>
            </a:r>
            <a:r>
              <a:rPr kumimoji="0" sz="1400" b="1" i="0" u="none" strike="noStrike" kern="0" cap="none" spc="60" normalizeH="0" baseline="0" noProof="0" dirty="0">
                <a:ln>
                  <a:noFill/>
                </a:ln>
                <a:solidFill>
                  <a:srgbClr val="0A2241"/>
                </a:solidFill>
                <a:effectLst/>
                <a:uLnTx/>
                <a:uFillTx/>
                <a:latin typeface="Calibri"/>
                <a:cs typeface="Calibri"/>
              </a:rPr>
              <a:t>administered</a:t>
            </a:r>
            <a:r>
              <a:rPr kumimoji="0" sz="1400" b="1" i="0" u="none" strike="noStrike" kern="0" cap="none" spc="30" normalizeH="0" baseline="0" noProof="0" dirty="0">
                <a:ln>
                  <a:noFill/>
                </a:ln>
                <a:solidFill>
                  <a:srgbClr val="0A2241"/>
                </a:solidFill>
                <a:effectLst/>
                <a:uLnTx/>
                <a:uFillTx/>
                <a:latin typeface="Calibri"/>
                <a:cs typeface="Calibri"/>
              </a:rPr>
              <a:t> </a:t>
            </a:r>
            <a:r>
              <a:rPr kumimoji="0" sz="1400" b="1" i="0" u="none" strike="noStrike" kern="0" cap="none" spc="95" normalizeH="0" baseline="0" noProof="0" dirty="0">
                <a:ln>
                  <a:noFill/>
                </a:ln>
                <a:solidFill>
                  <a:srgbClr val="0A2241"/>
                </a:solidFill>
                <a:effectLst/>
                <a:uLnTx/>
                <a:uFillTx/>
                <a:latin typeface="Calibri"/>
                <a:cs typeface="Calibri"/>
              </a:rPr>
              <a:t>by</a:t>
            </a:r>
            <a:r>
              <a:rPr kumimoji="0" sz="1400" b="1" i="0" u="none" strike="noStrike" kern="0" cap="none" spc="-20" normalizeH="0" baseline="0" noProof="0" dirty="0">
                <a:ln>
                  <a:noFill/>
                </a:ln>
                <a:solidFill>
                  <a:srgbClr val="0A2241"/>
                </a:solidFill>
                <a:effectLst/>
                <a:uLnTx/>
                <a:uFillTx/>
                <a:latin typeface="Calibri"/>
                <a:cs typeface="Calibri"/>
              </a:rPr>
              <a:t> </a:t>
            </a:r>
            <a:r>
              <a:rPr kumimoji="0" sz="1400" b="1" i="0" u="none" strike="noStrike" kern="0" cap="none" spc="75" normalizeH="0" baseline="0" noProof="0" dirty="0">
                <a:ln>
                  <a:noFill/>
                </a:ln>
                <a:solidFill>
                  <a:srgbClr val="0A2241"/>
                </a:solidFill>
                <a:effectLst/>
                <a:uLnTx/>
                <a:uFillTx/>
                <a:latin typeface="Calibri"/>
                <a:cs typeface="Calibri"/>
              </a:rPr>
              <a:t>Auburn</a:t>
            </a:r>
            <a:r>
              <a:rPr kumimoji="0" sz="1400" b="1" i="0" u="none" strike="noStrike" kern="0" cap="none" spc="25" normalizeH="0" baseline="0" noProof="0" dirty="0">
                <a:ln>
                  <a:noFill/>
                </a:ln>
                <a:solidFill>
                  <a:srgbClr val="0A2241"/>
                </a:solidFill>
                <a:effectLst/>
                <a:uLnTx/>
                <a:uFillTx/>
                <a:latin typeface="Calibri"/>
                <a:cs typeface="Calibri"/>
              </a:rPr>
              <a:t> </a:t>
            </a:r>
            <a:r>
              <a:rPr kumimoji="0" sz="1400" b="1" i="0" u="none" strike="noStrike" kern="0" cap="none" spc="-10" normalizeH="0" baseline="0" noProof="0" dirty="0">
                <a:ln>
                  <a:noFill/>
                </a:ln>
                <a:solidFill>
                  <a:srgbClr val="0A2241"/>
                </a:solidFill>
                <a:effectLst/>
                <a:uLnTx/>
                <a:uFillTx/>
                <a:latin typeface="Calibri"/>
                <a:cs typeface="Calibri"/>
              </a:rPr>
              <a:t>University</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583565" marR="0" lvl="1" indent="-227965" defTabSz="914400" eaLnBrk="1" fontAlgn="auto" latinLnBrk="0" hangingPunct="1">
              <a:lnSpc>
                <a:spcPct val="100000"/>
              </a:lnSpc>
              <a:spcBef>
                <a:spcPts val="505"/>
              </a:spcBef>
              <a:spcAft>
                <a:spcPts val="0"/>
              </a:spcAft>
              <a:buClr>
                <a:srgbClr val="E86000"/>
              </a:buClr>
              <a:buSzTx/>
              <a:buFont typeface="Courier New"/>
              <a:buChar char="o"/>
              <a:tabLst>
                <a:tab pos="583565" algn="l"/>
              </a:tabLst>
              <a:defRPr/>
            </a:pPr>
            <a:r>
              <a:rPr kumimoji="0" sz="1400" b="1" i="0" u="none" strike="noStrike" kern="0" cap="none" spc="0" normalizeH="0" baseline="0" noProof="0" dirty="0">
                <a:ln>
                  <a:noFill/>
                </a:ln>
                <a:solidFill>
                  <a:srgbClr val="0A2241"/>
                </a:solidFill>
                <a:effectLst/>
                <a:uLnTx/>
                <a:uFillTx/>
                <a:latin typeface="Calibri"/>
                <a:cs typeface="Calibri"/>
              </a:rPr>
              <a:t>LTD:</a:t>
            </a:r>
            <a:r>
              <a:rPr kumimoji="0" sz="1400" b="1" i="0" u="none" strike="noStrike" kern="0" cap="none" spc="55" normalizeH="0" baseline="0" noProof="0" dirty="0">
                <a:ln>
                  <a:noFill/>
                </a:ln>
                <a:solidFill>
                  <a:srgbClr val="0A2241"/>
                </a:solidFill>
                <a:effectLst/>
                <a:uLnTx/>
                <a:uFillTx/>
                <a:latin typeface="Calibri"/>
                <a:cs typeface="Calibri"/>
              </a:rPr>
              <a:t> </a:t>
            </a:r>
            <a:r>
              <a:rPr kumimoji="0" sz="1400" b="1" i="0" u="none" strike="noStrike" kern="0" cap="none" spc="70" normalizeH="0" baseline="0" noProof="0" dirty="0">
                <a:ln>
                  <a:noFill/>
                </a:ln>
                <a:solidFill>
                  <a:srgbClr val="0A2241"/>
                </a:solidFill>
                <a:effectLst/>
                <a:uLnTx/>
                <a:uFillTx/>
                <a:latin typeface="Calibri"/>
                <a:cs typeface="Calibri"/>
              </a:rPr>
              <a:t>The</a:t>
            </a:r>
            <a:r>
              <a:rPr kumimoji="0" sz="1400" b="1" i="0" u="none" strike="noStrike" kern="0" cap="none" spc="130" normalizeH="0" baseline="0" noProof="0" dirty="0">
                <a:ln>
                  <a:noFill/>
                </a:ln>
                <a:solidFill>
                  <a:srgbClr val="0A2241"/>
                </a:solidFill>
                <a:effectLst/>
                <a:uLnTx/>
                <a:uFillTx/>
                <a:latin typeface="Calibri"/>
                <a:cs typeface="Calibri"/>
              </a:rPr>
              <a:t> </a:t>
            </a:r>
            <a:r>
              <a:rPr kumimoji="0" sz="1400" b="1" i="0" u="none" strike="noStrike" kern="0" cap="none" spc="60" normalizeH="0" baseline="0" noProof="0" dirty="0">
                <a:ln>
                  <a:noFill/>
                </a:ln>
                <a:solidFill>
                  <a:srgbClr val="0A2241"/>
                </a:solidFill>
                <a:effectLst/>
                <a:uLnTx/>
                <a:uFillTx/>
                <a:latin typeface="Calibri"/>
                <a:cs typeface="Calibri"/>
              </a:rPr>
              <a:t>Standard</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354965" marR="0" lvl="0" indent="-342265" defTabSz="914400" eaLnBrk="1" fontAlgn="auto" latinLnBrk="0" hangingPunct="1">
              <a:lnSpc>
                <a:spcPct val="100000"/>
              </a:lnSpc>
              <a:spcBef>
                <a:spcPts val="765"/>
              </a:spcBef>
              <a:spcAft>
                <a:spcPts val="0"/>
              </a:spcAft>
              <a:buClr>
                <a:srgbClr val="E86000"/>
              </a:buClr>
              <a:buSzTx/>
              <a:buFont typeface="Arial"/>
              <a:buChar char="•"/>
              <a:tabLst>
                <a:tab pos="354965" algn="l"/>
              </a:tabLst>
              <a:defRPr/>
            </a:pPr>
            <a:r>
              <a:rPr kumimoji="0" sz="1800" b="1" i="0" u="none" strike="noStrike" kern="0" cap="none" spc="125" normalizeH="0" baseline="0" noProof="0" dirty="0">
                <a:ln>
                  <a:noFill/>
                </a:ln>
                <a:solidFill>
                  <a:srgbClr val="0A2241"/>
                </a:solidFill>
                <a:effectLst/>
                <a:uLnTx/>
                <a:uFillTx/>
                <a:latin typeface="Calibri"/>
                <a:cs typeface="Calibri"/>
              </a:rPr>
              <a:t>Other</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583565" marR="0" lvl="1" indent="-227965" defTabSz="914400" eaLnBrk="1" fontAlgn="auto" latinLnBrk="0" hangingPunct="1">
              <a:lnSpc>
                <a:spcPct val="100000"/>
              </a:lnSpc>
              <a:spcBef>
                <a:spcPts val="520"/>
              </a:spcBef>
              <a:spcAft>
                <a:spcPts val="0"/>
              </a:spcAft>
              <a:buClr>
                <a:srgbClr val="E86000"/>
              </a:buClr>
              <a:buSzTx/>
              <a:buFont typeface="Courier New"/>
              <a:buChar char="o"/>
              <a:tabLst>
                <a:tab pos="583565" algn="l"/>
              </a:tabLst>
              <a:defRPr/>
            </a:pPr>
            <a:r>
              <a:rPr kumimoji="0" sz="1400" b="1" i="0" u="none" strike="noStrike" kern="0" cap="none" spc="70" normalizeH="0" baseline="0" noProof="0" dirty="0">
                <a:ln>
                  <a:noFill/>
                </a:ln>
                <a:solidFill>
                  <a:srgbClr val="0A2241"/>
                </a:solidFill>
                <a:effectLst/>
                <a:uLnTx/>
                <a:uFillTx/>
                <a:latin typeface="Calibri"/>
                <a:cs typeface="Calibri"/>
              </a:rPr>
              <a:t>Please</a:t>
            </a:r>
            <a:r>
              <a:rPr kumimoji="0" sz="1400" b="1" i="0" u="none" strike="noStrike" kern="0" cap="none" spc="60" normalizeH="0" baseline="0" noProof="0" dirty="0">
                <a:ln>
                  <a:noFill/>
                </a:ln>
                <a:solidFill>
                  <a:srgbClr val="0A2241"/>
                </a:solidFill>
                <a:effectLst/>
                <a:uLnTx/>
                <a:uFillTx/>
                <a:latin typeface="Calibri"/>
                <a:cs typeface="Calibri"/>
              </a:rPr>
              <a:t> </a:t>
            </a:r>
            <a:r>
              <a:rPr kumimoji="0" sz="1400" b="1" i="0" u="none" strike="noStrike" kern="0" cap="none" spc="85" normalizeH="0" baseline="0" noProof="0" dirty="0">
                <a:ln>
                  <a:noFill/>
                </a:ln>
                <a:solidFill>
                  <a:srgbClr val="0A2241"/>
                </a:solidFill>
                <a:effectLst/>
                <a:uLnTx/>
                <a:uFillTx/>
                <a:latin typeface="Calibri"/>
                <a:cs typeface="Calibri"/>
              </a:rPr>
              <a:t>see</a:t>
            </a:r>
            <a:r>
              <a:rPr kumimoji="0" sz="1400" b="1" i="0" u="none" strike="noStrike" kern="0" cap="none" spc="-5" normalizeH="0" baseline="0" noProof="0" dirty="0">
                <a:ln>
                  <a:noFill/>
                </a:ln>
                <a:solidFill>
                  <a:srgbClr val="0A2241"/>
                </a:solidFill>
                <a:effectLst/>
                <a:uLnTx/>
                <a:uFillTx/>
                <a:latin typeface="Calibri"/>
                <a:cs typeface="Calibri"/>
              </a:rPr>
              <a:t> </a:t>
            </a:r>
            <a:r>
              <a:rPr kumimoji="0" sz="1400" b="1" i="0" u="sng" strike="noStrike" kern="0" cap="none" spc="80" normalizeH="0" baseline="0" noProof="0" dirty="0">
                <a:ln>
                  <a:noFill/>
                </a:ln>
                <a:solidFill>
                  <a:srgbClr val="006FC0"/>
                </a:solidFill>
                <a:effectLst/>
                <a:uLnTx/>
                <a:uFill>
                  <a:solidFill>
                    <a:srgbClr val="006FC0"/>
                  </a:solidFill>
                </a:uFill>
                <a:latin typeface="Calibri"/>
                <a:cs typeface="Calibri"/>
                <a:hlinkClick r:id="rId4"/>
              </a:rPr>
              <a:t>Auburn</a:t>
            </a:r>
            <a:r>
              <a:rPr kumimoji="0" sz="1400" b="1" i="0" u="sng" strike="noStrike" kern="0" cap="none" spc="40" normalizeH="0" baseline="0" noProof="0" dirty="0">
                <a:ln>
                  <a:noFill/>
                </a:ln>
                <a:solidFill>
                  <a:srgbClr val="006FC0"/>
                </a:solidFill>
                <a:effectLst/>
                <a:uLnTx/>
                <a:uFill>
                  <a:solidFill>
                    <a:srgbClr val="006FC0"/>
                  </a:solidFill>
                </a:uFill>
                <a:latin typeface="Calibri"/>
                <a:cs typeface="Calibri"/>
                <a:hlinkClick r:id="rId4"/>
              </a:rPr>
              <a:t> </a:t>
            </a:r>
            <a:r>
              <a:rPr kumimoji="0" sz="1400" b="1" i="0" u="sng" strike="noStrike" kern="0" cap="none" spc="114" normalizeH="0" baseline="0" noProof="0" dirty="0">
                <a:ln>
                  <a:noFill/>
                </a:ln>
                <a:solidFill>
                  <a:srgbClr val="006FC0"/>
                </a:solidFill>
                <a:effectLst/>
                <a:uLnTx/>
                <a:uFill>
                  <a:solidFill>
                    <a:srgbClr val="006FC0"/>
                  </a:solidFill>
                </a:uFill>
                <a:latin typeface="Calibri"/>
                <a:cs typeface="Calibri"/>
                <a:hlinkClick r:id="rId4"/>
              </a:rPr>
              <a:t>HR</a:t>
            </a:r>
            <a:r>
              <a:rPr kumimoji="0" sz="1400" b="1" i="0" u="sng" strike="noStrike" kern="0" cap="none" spc="70" normalizeH="0" baseline="0" noProof="0" dirty="0">
                <a:ln>
                  <a:noFill/>
                </a:ln>
                <a:solidFill>
                  <a:srgbClr val="006FC0"/>
                </a:solidFill>
                <a:effectLst/>
                <a:uLnTx/>
                <a:uFill>
                  <a:solidFill>
                    <a:srgbClr val="006FC0"/>
                  </a:solidFill>
                </a:uFill>
                <a:latin typeface="Calibri"/>
                <a:cs typeface="Calibri"/>
              </a:rPr>
              <a:t> </a:t>
            </a:r>
            <a:r>
              <a:rPr kumimoji="0" sz="1400" b="1" i="0" u="none" strike="noStrike" kern="0" cap="none" spc="0" normalizeH="0" baseline="0" noProof="0" dirty="0">
                <a:ln>
                  <a:noFill/>
                </a:ln>
                <a:solidFill>
                  <a:srgbClr val="0A2241"/>
                </a:solidFill>
                <a:effectLst/>
                <a:uLnTx/>
                <a:uFillTx/>
                <a:latin typeface="Calibri"/>
                <a:cs typeface="Calibri"/>
              </a:rPr>
              <a:t>for</a:t>
            </a:r>
            <a:r>
              <a:rPr kumimoji="0" sz="1400" b="1" i="0" u="none" strike="noStrike" kern="0" cap="none" spc="60" normalizeH="0" baseline="0" noProof="0" dirty="0">
                <a:ln>
                  <a:noFill/>
                </a:ln>
                <a:solidFill>
                  <a:srgbClr val="0A2241"/>
                </a:solidFill>
                <a:effectLst/>
                <a:uLnTx/>
                <a:uFillTx/>
                <a:latin typeface="Calibri"/>
                <a:cs typeface="Calibri"/>
              </a:rPr>
              <a:t> </a:t>
            </a:r>
            <a:r>
              <a:rPr kumimoji="0" sz="1400" b="1" i="0" u="none" strike="noStrike" kern="0" cap="none" spc="80" normalizeH="0" baseline="0" noProof="0" dirty="0">
                <a:ln>
                  <a:noFill/>
                </a:ln>
                <a:solidFill>
                  <a:srgbClr val="0A2241"/>
                </a:solidFill>
                <a:effectLst/>
                <a:uLnTx/>
                <a:uFillTx/>
                <a:latin typeface="Calibri"/>
                <a:cs typeface="Calibri"/>
              </a:rPr>
              <a:t>a</a:t>
            </a:r>
            <a:r>
              <a:rPr kumimoji="0" sz="1400" b="1" i="0" u="none" strike="noStrike" kern="0" cap="none" spc="75" normalizeH="0" baseline="0" noProof="0" dirty="0">
                <a:ln>
                  <a:noFill/>
                </a:ln>
                <a:solidFill>
                  <a:srgbClr val="0A2241"/>
                </a:solidFill>
                <a:effectLst/>
                <a:uLnTx/>
                <a:uFillTx/>
                <a:latin typeface="Calibri"/>
                <a:cs typeface="Calibri"/>
              </a:rPr>
              <a:t> </a:t>
            </a:r>
            <a:r>
              <a:rPr kumimoji="0" sz="1400" b="1" i="0" u="none" strike="noStrike" kern="0" cap="none" spc="0" normalizeH="0" baseline="0" noProof="0" dirty="0">
                <a:ln>
                  <a:noFill/>
                </a:ln>
                <a:solidFill>
                  <a:srgbClr val="0A2241"/>
                </a:solidFill>
                <a:effectLst/>
                <a:uLnTx/>
                <a:uFillTx/>
                <a:latin typeface="Calibri"/>
                <a:cs typeface="Calibri"/>
              </a:rPr>
              <a:t>full</a:t>
            </a:r>
            <a:r>
              <a:rPr kumimoji="0" sz="1400" b="1" i="0" u="none" strike="noStrike" kern="0" cap="none" spc="70" normalizeH="0" baseline="0" noProof="0" dirty="0">
                <a:ln>
                  <a:noFill/>
                </a:ln>
                <a:solidFill>
                  <a:srgbClr val="0A2241"/>
                </a:solidFill>
                <a:effectLst/>
                <a:uLnTx/>
                <a:uFillTx/>
                <a:latin typeface="Calibri"/>
                <a:cs typeface="Calibri"/>
              </a:rPr>
              <a:t> </a:t>
            </a:r>
            <a:r>
              <a:rPr kumimoji="0" sz="1400" b="1" i="0" u="none" strike="noStrike" kern="0" cap="none" spc="40" normalizeH="0" baseline="0" noProof="0" dirty="0">
                <a:ln>
                  <a:noFill/>
                </a:ln>
                <a:solidFill>
                  <a:srgbClr val="0A2241"/>
                </a:solidFill>
                <a:effectLst/>
                <a:uLnTx/>
                <a:uFillTx/>
                <a:latin typeface="Calibri"/>
                <a:cs typeface="Calibri"/>
              </a:rPr>
              <a:t>listing</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72085" rIns="0" bIns="0" rtlCol="0">
            <a:spAutoFit/>
          </a:bodyPr>
          <a:lstStyle/>
          <a:p>
            <a:pPr marL="3585845">
              <a:lnSpc>
                <a:spcPct val="100000"/>
              </a:lnSpc>
              <a:spcBef>
                <a:spcPts val="100"/>
              </a:spcBef>
            </a:pPr>
            <a:r>
              <a:rPr spc="170" dirty="0"/>
              <a:t>Supplemental</a:t>
            </a:r>
            <a:r>
              <a:rPr spc="200" dirty="0"/>
              <a:t> </a:t>
            </a:r>
            <a:r>
              <a:rPr spc="95" dirty="0"/>
              <a:t>(Voluntary)</a:t>
            </a:r>
            <a:r>
              <a:rPr spc="195" dirty="0"/>
              <a:t> </a:t>
            </a:r>
            <a:r>
              <a:rPr spc="145" dirty="0"/>
              <a:t>Plans</a:t>
            </a:r>
            <a:r>
              <a:rPr spc="185" dirty="0"/>
              <a:t> </a:t>
            </a:r>
            <a:r>
              <a:rPr spc="165" dirty="0"/>
              <a:t>Overview</a:t>
            </a:r>
          </a:p>
        </p:txBody>
      </p:sp>
      <p:sp>
        <p:nvSpPr>
          <p:cNvPr id="3" name="object 3"/>
          <p:cNvSpPr txBox="1"/>
          <p:nvPr/>
        </p:nvSpPr>
        <p:spPr>
          <a:xfrm>
            <a:off x="3890264" y="906907"/>
            <a:ext cx="7512684" cy="4530725"/>
          </a:xfrm>
          <a:prstGeom prst="rect">
            <a:avLst/>
          </a:prstGeom>
        </p:spPr>
        <p:txBody>
          <a:bodyPr vert="horz" wrap="square" lIns="0" tIns="43815" rIns="0" bIns="0" rtlCol="0">
            <a:spAutoFit/>
          </a:bodyPr>
          <a:lstStyle/>
          <a:p>
            <a:pPr marL="12700" marR="87630" lvl="0" indent="0" defTabSz="914400" eaLnBrk="1" fontAlgn="auto" latinLnBrk="0" hangingPunct="1">
              <a:lnSpc>
                <a:spcPts val="1939"/>
              </a:lnSpc>
              <a:spcBef>
                <a:spcPts val="345"/>
              </a:spcBef>
              <a:spcAft>
                <a:spcPts val="0"/>
              </a:spcAft>
              <a:buClrTx/>
              <a:buSzTx/>
              <a:buFontTx/>
              <a:buNone/>
              <a:tabLst/>
              <a:defRPr/>
            </a:pPr>
            <a:r>
              <a:rPr kumimoji="0" sz="1800" b="1" i="0" u="none" strike="noStrike" kern="0" cap="none" spc="130" normalizeH="0" baseline="0" noProof="0" dirty="0">
                <a:ln>
                  <a:noFill/>
                </a:ln>
                <a:solidFill>
                  <a:srgbClr val="FFFFFF"/>
                </a:solidFill>
                <a:effectLst/>
                <a:uLnTx/>
                <a:uFillTx/>
                <a:latin typeface="Calibri"/>
                <a:cs typeface="Calibri"/>
              </a:rPr>
              <a:t>Auburn</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85" normalizeH="0" baseline="0" noProof="0" dirty="0">
                <a:ln>
                  <a:noFill/>
                </a:ln>
                <a:solidFill>
                  <a:srgbClr val="FFFFFF"/>
                </a:solidFill>
                <a:effectLst/>
                <a:uLnTx/>
                <a:uFillTx/>
                <a:latin typeface="Calibri"/>
                <a:cs typeface="Calibri"/>
              </a:rPr>
              <a:t>offers</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95" normalizeH="0" baseline="0" noProof="0" dirty="0">
                <a:ln>
                  <a:noFill/>
                </a:ln>
                <a:solidFill>
                  <a:srgbClr val="FFFFFF"/>
                </a:solidFill>
                <a:effectLst/>
                <a:uLnTx/>
                <a:uFillTx/>
                <a:latin typeface="Calibri"/>
                <a:cs typeface="Calibri"/>
              </a:rPr>
              <a:t>our</a:t>
            </a:r>
            <a:r>
              <a:rPr kumimoji="0" sz="1800" b="1" i="0" u="none" strike="noStrike" kern="0" cap="none" spc="170" normalizeH="0" baseline="0" noProof="0" dirty="0">
                <a:ln>
                  <a:noFill/>
                </a:ln>
                <a:solidFill>
                  <a:srgbClr val="FFFFFF"/>
                </a:solidFill>
                <a:effectLst/>
                <a:uLnTx/>
                <a:uFillTx/>
                <a:latin typeface="Calibri"/>
                <a:cs typeface="Calibri"/>
              </a:rPr>
              <a:t> </a:t>
            </a:r>
            <a:r>
              <a:rPr kumimoji="0" sz="1800" b="1" i="0" u="none" strike="noStrike" kern="0" cap="none" spc="150" normalizeH="0" baseline="0" noProof="0" dirty="0">
                <a:ln>
                  <a:noFill/>
                </a:ln>
                <a:solidFill>
                  <a:srgbClr val="FFFFFF"/>
                </a:solidFill>
                <a:effectLst/>
                <a:uLnTx/>
                <a:uFillTx/>
                <a:latin typeface="Calibri"/>
                <a:cs typeface="Calibri"/>
              </a:rPr>
              <a:t>employees</a:t>
            </a:r>
            <a:r>
              <a:rPr kumimoji="0" sz="1800" b="1" i="0" u="none" strike="noStrike" kern="0" cap="none" spc="190" normalizeH="0" baseline="0" noProof="0" dirty="0">
                <a:ln>
                  <a:noFill/>
                </a:ln>
                <a:solidFill>
                  <a:srgbClr val="FFFFFF"/>
                </a:solidFill>
                <a:effectLst/>
                <a:uLnTx/>
                <a:uFillTx/>
                <a:latin typeface="Calibri"/>
                <a:cs typeface="Calibri"/>
              </a:rPr>
              <a:t> </a:t>
            </a:r>
            <a:r>
              <a:rPr kumimoji="0" sz="1800" b="1" i="0" u="none" strike="noStrike" kern="0" cap="none" spc="95" normalizeH="0" baseline="0" noProof="0" dirty="0">
                <a:ln>
                  <a:noFill/>
                </a:ln>
                <a:solidFill>
                  <a:srgbClr val="FFFFFF"/>
                </a:solidFill>
                <a:effectLst/>
                <a:uLnTx/>
                <a:uFillTx/>
                <a:latin typeface="Calibri"/>
                <a:cs typeface="Calibri"/>
              </a:rPr>
              <a:t>a</a:t>
            </a:r>
            <a:r>
              <a:rPr kumimoji="0" sz="1800" b="1" i="0" u="none" strike="noStrike" kern="0" cap="none" spc="145" normalizeH="0" baseline="0" noProof="0" dirty="0">
                <a:ln>
                  <a:noFill/>
                </a:ln>
                <a:solidFill>
                  <a:srgbClr val="FFFFFF"/>
                </a:solidFill>
                <a:effectLst/>
                <a:uLnTx/>
                <a:uFillTx/>
                <a:latin typeface="Calibri"/>
                <a:cs typeface="Calibri"/>
              </a:rPr>
              <a:t> </a:t>
            </a:r>
            <a:r>
              <a:rPr kumimoji="0" sz="1800" b="1" i="0" u="none" strike="noStrike" kern="0" cap="none" spc="140" normalizeH="0" baseline="0" noProof="0" dirty="0">
                <a:ln>
                  <a:noFill/>
                </a:ln>
                <a:solidFill>
                  <a:srgbClr val="FFFFFF"/>
                </a:solidFill>
                <a:effectLst/>
                <a:uLnTx/>
                <a:uFillTx/>
                <a:latin typeface="Calibri"/>
                <a:cs typeface="Calibri"/>
              </a:rPr>
              <a:t>range</a:t>
            </a:r>
            <a:r>
              <a:rPr kumimoji="0" sz="1800" b="1" i="0" u="none" strike="noStrike" kern="0" cap="none" spc="150" normalizeH="0" baseline="0" noProof="0" dirty="0">
                <a:ln>
                  <a:noFill/>
                </a:ln>
                <a:solidFill>
                  <a:srgbClr val="FFFFFF"/>
                </a:solidFill>
                <a:effectLst/>
                <a:uLnTx/>
                <a:uFillTx/>
                <a:latin typeface="Calibri"/>
                <a:cs typeface="Calibri"/>
              </a:rPr>
              <a:t> </a:t>
            </a:r>
            <a:r>
              <a:rPr kumimoji="0" sz="1800" b="1" i="0" u="none" strike="noStrike" kern="0" cap="none" spc="85" normalizeH="0" baseline="0" noProof="0" dirty="0">
                <a:ln>
                  <a:noFill/>
                </a:ln>
                <a:solidFill>
                  <a:srgbClr val="FFFFFF"/>
                </a:solidFill>
                <a:effectLst/>
                <a:uLnTx/>
                <a:uFillTx/>
                <a:latin typeface="Calibri"/>
                <a:cs typeface="Calibri"/>
              </a:rPr>
              <a:t>of</a:t>
            </a:r>
            <a:r>
              <a:rPr kumimoji="0" sz="1800" b="1" i="0" u="none" strike="noStrike" kern="0" cap="none" spc="254" normalizeH="0" baseline="0" noProof="0" dirty="0">
                <a:ln>
                  <a:noFill/>
                </a:ln>
                <a:solidFill>
                  <a:srgbClr val="FFFFFF"/>
                </a:solidFill>
                <a:effectLst/>
                <a:uLnTx/>
                <a:uFillTx/>
                <a:latin typeface="Calibri"/>
                <a:cs typeface="Calibri"/>
              </a:rPr>
              <a:t> </a:t>
            </a:r>
            <a:r>
              <a:rPr kumimoji="0" sz="1800" b="1" i="0" u="none" strike="noStrike" kern="0" cap="none" spc="114" normalizeH="0" baseline="0" noProof="0" dirty="0">
                <a:ln>
                  <a:noFill/>
                </a:ln>
                <a:solidFill>
                  <a:srgbClr val="FFFFFF"/>
                </a:solidFill>
                <a:effectLst/>
                <a:uLnTx/>
                <a:uFillTx/>
                <a:latin typeface="Calibri"/>
                <a:cs typeface="Calibri"/>
              </a:rPr>
              <a:t>additional,</a:t>
            </a:r>
            <a:r>
              <a:rPr kumimoji="0" sz="1800" b="1" i="0" u="none" strike="noStrike" kern="0" cap="none" spc="105" normalizeH="0" baseline="0" noProof="0" dirty="0">
                <a:ln>
                  <a:noFill/>
                </a:ln>
                <a:solidFill>
                  <a:srgbClr val="FFFFFF"/>
                </a:solidFill>
                <a:effectLst/>
                <a:uLnTx/>
                <a:uFillTx/>
                <a:latin typeface="Calibri"/>
                <a:cs typeface="Calibri"/>
              </a:rPr>
              <a:t> </a:t>
            </a:r>
            <a:r>
              <a:rPr kumimoji="0" sz="1800" b="1" i="0" u="none" strike="noStrike" kern="0" cap="none" spc="85" normalizeH="0" baseline="0" noProof="0" dirty="0">
                <a:ln>
                  <a:noFill/>
                </a:ln>
                <a:solidFill>
                  <a:srgbClr val="FFFFFF"/>
                </a:solidFill>
                <a:effectLst/>
                <a:uLnTx/>
                <a:uFillTx/>
                <a:latin typeface="Calibri"/>
                <a:cs typeface="Calibri"/>
              </a:rPr>
              <a:t>voluntary </a:t>
            </a:r>
            <a:r>
              <a:rPr kumimoji="0" sz="1800" b="1" i="0" u="none" strike="noStrike" kern="0" cap="none" spc="140" normalizeH="0" baseline="0" noProof="0" dirty="0">
                <a:ln>
                  <a:noFill/>
                </a:ln>
                <a:solidFill>
                  <a:srgbClr val="FFFFFF"/>
                </a:solidFill>
                <a:effectLst/>
                <a:uLnTx/>
                <a:uFillTx/>
                <a:latin typeface="Calibri"/>
                <a:cs typeface="Calibri"/>
              </a:rPr>
              <a:t>programs </a:t>
            </a:r>
            <a:r>
              <a:rPr kumimoji="0" sz="1800" b="1" i="0" u="none" strike="noStrike" kern="0" cap="none" spc="155" normalizeH="0" baseline="0" noProof="0" dirty="0">
                <a:ln>
                  <a:noFill/>
                </a:ln>
                <a:solidFill>
                  <a:srgbClr val="FFFFFF"/>
                </a:solidFill>
                <a:effectLst/>
                <a:uLnTx/>
                <a:uFillTx/>
                <a:latin typeface="Calibri"/>
                <a:cs typeface="Calibri"/>
              </a:rPr>
              <a:t>beyond</a:t>
            </a:r>
            <a:r>
              <a:rPr kumimoji="0" sz="1800" b="1" i="0" u="none" strike="noStrike" kern="0" cap="none" spc="170" normalizeH="0" baseline="0" noProof="0" dirty="0">
                <a:ln>
                  <a:noFill/>
                </a:ln>
                <a:solidFill>
                  <a:srgbClr val="FFFFFF"/>
                </a:solidFill>
                <a:effectLst/>
                <a:uLnTx/>
                <a:uFillTx/>
                <a:latin typeface="Calibri"/>
                <a:cs typeface="Calibri"/>
              </a:rPr>
              <a:t> </a:t>
            </a:r>
            <a:r>
              <a:rPr kumimoji="0" sz="1800" b="1" i="0" u="none" strike="noStrike" kern="0" cap="none" spc="135" normalizeH="0" baseline="0" noProof="0" dirty="0">
                <a:ln>
                  <a:noFill/>
                </a:ln>
                <a:solidFill>
                  <a:srgbClr val="FFFFFF"/>
                </a:solidFill>
                <a:effectLst/>
                <a:uLnTx/>
                <a:uFillTx/>
                <a:latin typeface="Calibri"/>
                <a:cs typeface="Calibri"/>
              </a:rPr>
              <a:t>basic</a:t>
            </a:r>
            <a:r>
              <a:rPr kumimoji="0" sz="1800" b="1" i="0" u="none" strike="noStrike" kern="0" cap="none" spc="165" normalizeH="0" baseline="0" noProof="0" dirty="0">
                <a:ln>
                  <a:noFill/>
                </a:ln>
                <a:solidFill>
                  <a:srgbClr val="FFFFFF"/>
                </a:solidFill>
                <a:effectLst/>
                <a:uLnTx/>
                <a:uFillTx/>
                <a:latin typeface="Calibri"/>
                <a:cs typeface="Calibri"/>
              </a:rPr>
              <a:t> </a:t>
            </a:r>
            <a:r>
              <a:rPr kumimoji="0" sz="1800" b="1" i="0" u="none" strike="noStrike" kern="0" cap="none" spc="85" normalizeH="0" baseline="0" noProof="0" dirty="0">
                <a:ln>
                  <a:noFill/>
                </a:ln>
                <a:solidFill>
                  <a:srgbClr val="FFFFFF"/>
                </a:solidFill>
                <a:effectLst/>
                <a:uLnTx/>
                <a:uFillTx/>
                <a:latin typeface="Calibri"/>
                <a:cs typeface="Calibri"/>
              </a:rPr>
              <a:t>life</a:t>
            </a:r>
            <a:r>
              <a:rPr kumimoji="0" sz="1800" b="1" i="0" u="none" strike="noStrike" kern="0" cap="none" spc="175" normalizeH="0" baseline="0" noProof="0" dirty="0">
                <a:ln>
                  <a:noFill/>
                </a:ln>
                <a:solidFill>
                  <a:srgbClr val="FFFFFF"/>
                </a:solidFill>
                <a:effectLst/>
                <a:uLnTx/>
                <a:uFillTx/>
                <a:latin typeface="Calibri"/>
                <a:cs typeface="Calibri"/>
              </a:rPr>
              <a:t> </a:t>
            </a:r>
            <a:r>
              <a:rPr kumimoji="0" sz="1800" b="1" i="0" u="none" strike="noStrike" kern="0" cap="none" spc="140" normalizeH="0" baseline="0" noProof="0" dirty="0">
                <a:ln>
                  <a:noFill/>
                </a:ln>
                <a:solidFill>
                  <a:srgbClr val="FFFFFF"/>
                </a:solidFill>
                <a:effectLst/>
                <a:uLnTx/>
                <a:uFillTx/>
                <a:latin typeface="Calibri"/>
                <a:cs typeface="Calibri"/>
              </a:rPr>
              <a:t>and</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100" normalizeH="0" baseline="0" noProof="0" dirty="0">
                <a:ln>
                  <a:noFill/>
                </a:ln>
                <a:solidFill>
                  <a:srgbClr val="FFFFFF"/>
                </a:solidFill>
                <a:effectLst/>
                <a:uLnTx/>
                <a:uFillTx/>
                <a:latin typeface="Calibri"/>
                <a:cs typeface="Calibri"/>
              </a:rPr>
              <a:t>health</a:t>
            </a:r>
            <a:r>
              <a:rPr kumimoji="0" sz="1800" b="1" i="0" u="none" strike="noStrike" kern="0" cap="none" spc="170" normalizeH="0" baseline="0" noProof="0" dirty="0">
                <a:ln>
                  <a:noFill/>
                </a:ln>
                <a:solidFill>
                  <a:srgbClr val="FFFFFF"/>
                </a:solidFill>
                <a:effectLst/>
                <a:uLnTx/>
                <a:uFillTx/>
                <a:latin typeface="Calibri"/>
                <a:cs typeface="Calibri"/>
              </a:rPr>
              <a:t> </a:t>
            </a:r>
            <a:r>
              <a:rPr kumimoji="0" sz="1800" b="1" i="0" u="none" strike="noStrike" kern="0" cap="none" spc="110" normalizeH="0" baseline="0" noProof="0" dirty="0">
                <a:ln>
                  <a:noFill/>
                </a:ln>
                <a:solidFill>
                  <a:srgbClr val="FFFFFF"/>
                </a:solidFill>
                <a:effectLst/>
                <a:uLnTx/>
                <a:uFillTx/>
                <a:latin typeface="Calibri"/>
                <a:cs typeface="Calibri"/>
              </a:rPr>
              <a:t>insurance</a:t>
            </a:r>
            <a:r>
              <a:rPr kumimoji="0" sz="1800" b="1" i="0" u="none" strike="noStrike" kern="0" cap="none" spc="185" normalizeH="0" baseline="0" noProof="0" dirty="0">
                <a:ln>
                  <a:noFill/>
                </a:ln>
                <a:solidFill>
                  <a:srgbClr val="FFFFFF"/>
                </a:solidFill>
                <a:effectLst/>
                <a:uLnTx/>
                <a:uFillTx/>
                <a:latin typeface="Calibri"/>
                <a:cs typeface="Calibri"/>
              </a:rPr>
              <a:t> </a:t>
            </a:r>
            <a:r>
              <a:rPr kumimoji="0" sz="1800" b="1" i="0" u="none" strike="noStrike" kern="0" cap="none" spc="60" normalizeH="0" baseline="0" noProof="0" dirty="0">
                <a:ln>
                  <a:noFill/>
                </a:ln>
                <a:solidFill>
                  <a:srgbClr val="FFFFFF"/>
                </a:solidFill>
                <a:effectLst/>
                <a:uLnTx/>
                <a:uFillTx/>
                <a:latin typeface="Calibri"/>
                <a:cs typeface="Calibri"/>
              </a:rPr>
              <a:t>that</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85" normalizeH="0" baseline="0" noProof="0" dirty="0">
                <a:ln>
                  <a:noFill/>
                </a:ln>
                <a:solidFill>
                  <a:srgbClr val="FFFFFF"/>
                </a:solidFill>
                <a:effectLst/>
                <a:uLnTx/>
                <a:uFillTx/>
                <a:latin typeface="Calibri"/>
                <a:cs typeface="Calibri"/>
              </a:rPr>
              <a:t>are</a:t>
            </a:r>
            <a:r>
              <a:rPr kumimoji="0" sz="1800" b="1" i="0" u="none" strike="noStrike" kern="0" cap="none" spc="145" normalizeH="0" baseline="0" noProof="0" dirty="0">
                <a:ln>
                  <a:noFill/>
                </a:ln>
                <a:solidFill>
                  <a:srgbClr val="FFFFFF"/>
                </a:solidFill>
                <a:effectLst/>
                <a:uLnTx/>
                <a:uFillTx/>
                <a:latin typeface="Calibri"/>
                <a:cs typeface="Calibri"/>
              </a:rPr>
              <a:t> </a:t>
            </a:r>
            <a:r>
              <a:rPr kumimoji="0" sz="1800" b="1" i="0" u="none" strike="noStrike" kern="0" cap="none" spc="160" normalizeH="0" baseline="0" noProof="0" dirty="0">
                <a:ln>
                  <a:noFill/>
                </a:ln>
                <a:solidFill>
                  <a:srgbClr val="FFFFFF"/>
                </a:solidFill>
                <a:effectLst/>
                <a:uLnTx/>
                <a:uFillTx/>
                <a:latin typeface="Calibri"/>
                <a:cs typeface="Calibri"/>
              </a:rPr>
              <a:t>designed </a:t>
            </a:r>
            <a:r>
              <a:rPr kumimoji="0" sz="1800" b="1" i="0" u="none" strike="noStrike" kern="0" cap="none" spc="80" normalizeH="0" baseline="0" noProof="0" dirty="0">
                <a:ln>
                  <a:noFill/>
                </a:ln>
                <a:solidFill>
                  <a:srgbClr val="FFFFFF"/>
                </a:solidFill>
                <a:effectLst/>
                <a:uLnTx/>
                <a:uFillTx/>
                <a:latin typeface="Calibri"/>
                <a:cs typeface="Calibri"/>
              </a:rPr>
              <a:t>to</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130" normalizeH="0" baseline="0" noProof="0" dirty="0">
                <a:ln>
                  <a:noFill/>
                </a:ln>
                <a:solidFill>
                  <a:srgbClr val="FFFFFF"/>
                </a:solidFill>
                <a:effectLst/>
                <a:uLnTx/>
                <a:uFillTx/>
                <a:latin typeface="Calibri"/>
                <a:cs typeface="Calibri"/>
              </a:rPr>
              <a:t>provide</a:t>
            </a:r>
            <a:r>
              <a:rPr kumimoji="0" sz="1800" b="1" i="0" u="none" strike="noStrike" kern="0" cap="none" spc="175" normalizeH="0" baseline="0" noProof="0" dirty="0">
                <a:ln>
                  <a:noFill/>
                </a:ln>
                <a:solidFill>
                  <a:srgbClr val="FFFFFF"/>
                </a:solidFill>
                <a:effectLst/>
                <a:uLnTx/>
                <a:uFillTx/>
                <a:latin typeface="Calibri"/>
                <a:cs typeface="Calibri"/>
              </a:rPr>
              <a:t> </a:t>
            </a:r>
            <a:r>
              <a:rPr kumimoji="0" sz="1800" b="1" i="0" u="none" strike="noStrike" kern="0" cap="none" spc="120" normalizeH="0" baseline="0" noProof="0" dirty="0">
                <a:ln>
                  <a:noFill/>
                </a:ln>
                <a:solidFill>
                  <a:srgbClr val="FFFFFF"/>
                </a:solidFill>
                <a:effectLst/>
                <a:uLnTx/>
                <a:uFillTx/>
                <a:latin typeface="Calibri"/>
                <a:cs typeface="Calibri"/>
              </a:rPr>
              <a:t>additional</a:t>
            </a:r>
            <a:r>
              <a:rPr kumimoji="0" sz="1800" b="1" i="0" u="none" strike="noStrike" kern="0" cap="none" spc="204" normalizeH="0" baseline="0" noProof="0" dirty="0">
                <a:ln>
                  <a:noFill/>
                </a:ln>
                <a:solidFill>
                  <a:srgbClr val="FFFFFF"/>
                </a:solidFill>
                <a:effectLst/>
                <a:uLnTx/>
                <a:uFillTx/>
                <a:latin typeface="Calibri"/>
                <a:cs typeface="Calibri"/>
              </a:rPr>
              <a:t> </a:t>
            </a:r>
            <a:r>
              <a:rPr kumimoji="0" sz="1800" b="1" i="0" u="none" strike="noStrike" kern="0" cap="none" spc="105" normalizeH="0" baseline="0" noProof="0" dirty="0">
                <a:ln>
                  <a:noFill/>
                </a:ln>
                <a:solidFill>
                  <a:srgbClr val="FFFFFF"/>
                </a:solidFill>
                <a:effectLst/>
                <a:uLnTx/>
                <a:uFillTx/>
                <a:latin typeface="Calibri"/>
                <a:cs typeface="Calibri"/>
              </a:rPr>
              <a:t>protection</a:t>
            </a:r>
            <a:r>
              <a:rPr kumimoji="0" sz="1800" b="1" i="0" u="none" strike="noStrike" kern="0" cap="none" spc="200" normalizeH="0" baseline="0" noProof="0" dirty="0">
                <a:ln>
                  <a:noFill/>
                </a:ln>
                <a:solidFill>
                  <a:srgbClr val="FFFFFF"/>
                </a:solidFill>
                <a:effectLst/>
                <a:uLnTx/>
                <a:uFillTx/>
                <a:latin typeface="Calibri"/>
                <a:cs typeface="Calibri"/>
              </a:rPr>
              <a:t> </a:t>
            </a:r>
            <a:r>
              <a:rPr kumimoji="0" sz="1800" b="1" i="0" u="none" strike="noStrike" kern="0" cap="none" spc="90" normalizeH="0" baseline="0" noProof="0" dirty="0">
                <a:ln>
                  <a:noFill/>
                </a:ln>
                <a:solidFill>
                  <a:srgbClr val="FFFFFF"/>
                </a:solidFill>
                <a:effectLst/>
                <a:uLnTx/>
                <a:uFillTx/>
                <a:latin typeface="Calibri"/>
                <a:cs typeface="Calibri"/>
              </a:rPr>
              <a:t>or</a:t>
            </a:r>
            <a:r>
              <a:rPr kumimoji="0" sz="1800" b="1" i="0" u="none" strike="noStrike" kern="0" cap="none" spc="165" normalizeH="0" baseline="0" noProof="0" dirty="0">
                <a:ln>
                  <a:noFill/>
                </a:ln>
                <a:solidFill>
                  <a:srgbClr val="FFFFFF"/>
                </a:solidFill>
                <a:effectLst/>
                <a:uLnTx/>
                <a:uFillTx/>
                <a:latin typeface="Calibri"/>
                <a:cs typeface="Calibri"/>
              </a:rPr>
              <a:t> </a:t>
            </a:r>
            <a:r>
              <a:rPr kumimoji="0" sz="1800" b="1" i="0" u="none" strike="noStrike" kern="0" cap="none" spc="135" normalizeH="0" baseline="0" noProof="0" dirty="0">
                <a:ln>
                  <a:noFill/>
                </a:ln>
                <a:solidFill>
                  <a:srgbClr val="FFFFFF"/>
                </a:solidFill>
                <a:effectLst/>
                <a:uLnTx/>
                <a:uFillTx/>
                <a:latin typeface="Calibri"/>
                <a:cs typeface="Calibri"/>
              </a:rPr>
              <a:t>complement/supplement</a:t>
            </a:r>
            <a:r>
              <a:rPr kumimoji="0" sz="1800" b="1" i="0" u="none" strike="noStrike" kern="0" cap="none" spc="204" normalizeH="0" baseline="0" noProof="0" dirty="0">
                <a:ln>
                  <a:noFill/>
                </a:ln>
                <a:solidFill>
                  <a:srgbClr val="FFFFFF"/>
                </a:solidFill>
                <a:effectLst/>
                <a:uLnTx/>
                <a:uFillTx/>
                <a:latin typeface="Calibri"/>
                <a:cs typeface="Calibri"/>
              </a:rPr>
              <a:t> </a:t>
            </a:r>
            <a:r>
              <a:rPr kumimoji="0" sz="1800" b="1" i="0" u="none" strike="noStrike" kern="0" cap="none" spc="125" normalizeH="0" baseline="0" noProof="0" dirty="0">
                <a:ln>
                  <a:noFill/>
                </a:ln>
                <a:solidFill>
                  <a:srgbClr val="FFFFFF"/>
                </a:solidFill>
                <a:effectLst/>
                <a:uLnTx/>
                <a:uFillTx/>
                <a:latin typeface="Calibri"/>
                <a:cs typeface="Calibri"/>
              </a:rPr>
              <a:t>basic </a:t>
            </a:r>
            <a:r>
              <a:rPr kumimoji="0" sz="1800" b="1" i="0" u="none" strike="noStrike" kern="0" cap="none" spc="85" normalizeH="0" baseline="0" noProof="0" dirty="0">
                <a:ln>
                  <a:noFill/>
                </a:ln>
                <a:solidFill>
                  <a:srgbClr val="FFFFFF"/>
                </a:solidFill>
                <a:effectLst/>
                <a:uLnTx/>
                <a:uFillTx/>
                <a:latin typeface="Calibri"/>
                <a:cs typeface="Calibri"/>
              </a:rPr>
              <a:t>life</a:t>
            </a:r>
            <a:r>
              <a:rPr kumimoji="0" sz="1800" b="1" i="0" u="none" strike="noStrike" kern="0" cap="none" spc="170" normalizeH="0" baseline="0" noProof="0" dirty="0">
                <a:ln>
                  <a:noFill/>
                </a:ln>
                <a:solidFill>
                  <a:srgbClr val="FFFFFF"/>
                </a:solidFill>
                <a:effectLst/>
                <a:uLnTx/>
                <a:uFillTx/>
                <a:latin typeface="Calibri"/>
                <a:cs typeface="Calibri"/>
              </a:rPr>
              <a:t> </a:t>
            </a:r>
            <a:r>
              <a:rPr kumimoji="0" sz="1800" b="1" i="0" u="none" strike="noStrike" kern="0" cap="none" spc="140" normalizeH="0" baseline="0" noProof="0" dirty="0">
                <a:ln>
                  <a:noFill/>
                </a:ln>
                <a:solidFill>
                  <a:srgbClr val="FFFFFF"/>
                </a:solidFill>
                <a:effectLst/>
                <a:uLnTx/>
                <a:uFillTx/>
                <a:latin typeface="Calibri"/>
                <a:cs typeface="Calibri"/>
              </a:rPr>
              <a:t>and</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100" normalizeH="0" baseline="0" noProof="0" dirty="0">
                <a:ln>
                  <a:noFill/>
                </a:ln>
                <a:solidFill>
                  <a:srgbClr val="FFFFFF"/>
                </a:solidFill>
                <a:effectLst/>
                <a:uLnTx/>
                <a:uFillTx/>
                <a:latin typeface="Calibri"/>
                <a:cs typeface="Calibri"/>
              </a:rPr>
              <a:t>health</a:t>
            </a:r>
            <a:r>
              <a:rPr kumimoji="0" sz="1800" b="1" i="0" u="none" strike="noStrike" kern="0" cap="none" spc="165" normalizeH="0" baseline="0" noProof="0" dirty="0">
                <a:ln>
                  <a:noFill/>
                </a:ln>
                <a:solidFill>
                  <a:srgbClr val="FFFFFF"/>
                </a:solidFill>
                <a:effectLst/>
                <a:uLnTx/>
                <a:uFillTx/>
                <a:latin typeface="Calibri"/>
                <a:cs typeface="Calibri"/>
              </a:rPr>
              <a:t> </a:t>
            </a:r>
            <a:r>
              <a:rPr kumimoji="0" sz="1800" b="1" i="0" u="none" strike="noStrike" kern="0" cap="none" spc="95" normalizeH="0" baseline="0" noProof="0" dirty="0">
                <a:ln>
                  <a:noFill/>
                </a:ln>
                <a:solidFill>
                  <a:srgbClr val="FFFFFF"/>
                </a:solidFill>
                <a:effectLst/>
                <a:uLnTx/>
                <a:uFillTx/>
                <a:latin typeface="Calibri"/>
                <a:cs typeface="Calibri"/>
              </a:rPr>
              <a:t>offerings.</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355600" marR="21590" lvl="0" indent="-342900" defTabSz="914400" eaLnBrk="1" fontAlgn="auto" latinLnBrk="0" hangingPunct="1">
              <a:lnSpc>
                <a:spcPts val="1730"/>
              </a:lnSpc>
              <a:spcBef>
                <a:spcPts val="1015"/>
              </a:spcBef>
              <a:spcAft>
                <a:spcPts val="0"/>
              </a:spcAft>
              <a:buClr>
                <a:srgbClr val="E86000"/>
              </a:buClr>
              <a:buSzTx/>
              <a:buFont typeface="Arial"/>
              <a:buChar char="•"/>
              <a:tabLst>
                <a:tab pos="355600" algn="l"/>
              </a:tabLst>
              <a:defRPr/>
            </a:pPr>
            <a:r>
              <a:rPr kumimoji="0" sz="1600" b="1" i="0" u="none" strike="noStrike" kern="0" cap="none" spc="114" normalizeH="0" baseline="0" noProof="0" dirty="0">
                <a:ln>
                  <a:noFill/>
                </a:ln>
                <a:solidFill>
                  <a:srgbClr val="FFFFFF"/>
                </a:solidFill>
                <a:effectLst/>
                <a:uLnTx/>
                <a:uFillTx/>
                <a:latin typeface="Calibri"/>
                <a:cs typeface="Calibri"/>
              </a:rPr>
              <a:t>Eligibility:</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65" normalizeH="0" baseline="0" noProof="0" dirty="0">
                <a:ln>
                  <a:noFill/>
                </a:ln>
                <a:solidFill>
                  <a:srgbClr val="FFFFFF"/>
                </a:solidFill>
                <a:effectLst/>
                <a:uLnTx/>
                <a:uFillTx/>
                <a:latin typeface="Calibri"/>
                <a:cs typeface="Calibri"/>
              </a:rPr>
              <a:t>For</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80" normalizeH="0" baseline="0" noProof="0" dirty="0">
                <a:ln>
                  <a:noFill/>
                </a:ln>
                <a:solidFill>
                  <a:srgbClr val="FFFFFF"/>
                </a:solidFill>
                <a:effectLst/>
                <a:uLnTx/>
                <a:uFillTx/>
                <a:latin typeface="Calibri"/>
                <a:cs typeface="Calibri"/>
              </a:rPr>
              <a:t>full-</a:t>
            </a:r>
            <a:r>
              <a:rPr kumimoji="0" sz="1600" b="1" i="0" u="none" strike="noStrike" kern="0" cap="none" spc="95" normalizeH="0" baseline="0" noProof="0" dirty="0">
                <a:ln>
                  <a:noFill/>
                </a:ln>
                <a:solidFill>
                  <a:srgbClr val="FFFFFF"/>
                </a:solidFill>
                <a:effectLst/>
                <a:uLnTx/>
                <a:uFillTx/>
                <a:latin typeface="Calibri"/>
                <a:cs typeface="Calibri"/>
              </a:rPr>
              <a:t>time</a:t>
            </a:r>
            <a:r>
              <a:rPr kumimoji="0" sz="1600" b="1" i="0" u="none" strike="noStrike" kern="0" cap="none" spc="200" normalizeH="0" baseline="0" noProof="0" dirty="0">
                <a:ln>
                  <a:noFill/>
                </a:ln>
                <a:solidFill>
                  <a:srgbClr val="FFFFFF"/>
                </a:solidFill>
                <a:effectLst/>
                <a:uLnTx/>
                <a:uFillTx/>
                <a:latin typeface="Calibri"/>
                <a:cs typeface="Calibri"/>
              </a:rPr>
              <a:t> </a:t>
            </a:r>
            <a:r>
              <a:rPr kumimoji="0" sz="1600" b="1" i="0" u="none" strike="noStrike" kern="0" cap="none" spc="135" normalizeH="0" baseline="0" noProof="0" dirty="0">
                <a:ln>
                  <a:noFill/>
                </a:ln>
                <a:solidFill>
                  <a:srgbClr val="FFFFFF"/>
                </a:solidFill>
                <a:effectLst/>
                <a:uLnTx/>
                <a:uFillTx/>
                <a:latin typeface="Calibri"/>
                <a:cs typeface="Calibri"/>
              </a:rPr>
              <a:t>employees</a:t>
            </a:r>
            <a:r>
              <a:rPr kumimoji="0" sz="1600" b="1" i="0" u="none" strike="noStrike" kern="0" cap="none" spc="200"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unless</a:t>
            </a:r>
            <a:r>
              <a:rPr kumimoji="0" sz="1600" b="1" i="0" u="none" strike="noStrike" kern="0" cap="none" spc="204"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otherwise</a:t>
            </a:r>
            <a:r>
              <a:rPr kumimoji="0" sz="1600" b="1" i="0" u="none" strike="noStrike" kern="0" cap="none" spc="200"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noted</a:t>
            </a:r>
            <a:r>
              <a:rPr kumimoji="0" sz="1600" b="1" i="0" u="none" strike="noStrike" kern="0" cap="none" spc="195"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while</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75" normalizeH="0" baseline="0" noProof="0" dirty="0">
                <a:ln>
                  <a:noFill/>
                </a:ln>
                <a:solidFill>
                  <a:srgbClr val="FFFFFF"/>
                </a:solidFill>
                <a:effectLst/>
                <a:uLnTx/>
                <a:uFillTx/>
                <a:latin typeface="Calibri"/>
                <a:cs typeface="Calibri"/>
              </a:rPr>
              <a:t>certain </a:t>
            </a:r>
            <a:r>
              <a:rPr kumimoji="0" sz="1600" b="1" i="0" u="none" strike="noStrike" kern="0" cap="none" spc="114" normalizeH="0" baseline="0" noProof="0" dirty="0">
                <a:ln>
                  <a:noFill/>
                </a:ln>
                <a:solidFill>
                  <a:srgbClr val="FFFFFF"/>
                </a:solidFill>
                <a:effectLst/>
                <a:uLnTx/>
                <a:uFillTx/>
                <a:latin typeface="Calibri"/>
                <a:cs typeface="Calibri"/>
              </a:rPr>
              <a:t>plans</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allow</a:t>
            </a:r>
            <a:r>
              <a:rPr kumimoji="0" sz="1600" b="1" i="0" u="none" strike="noStrike" kern="0" cap="none" spc="140" normalizeH="0" baseline="0" noProof="0" dirty="0">
                <a:ln>
                  <a:noFill/>
                </a:ln>
                <a:solidFill>
                  <a:srgbClr val="FFFFFF"/>
                </a:solidFill>
                <a:effectLst/>
                <a:uLnTx/>
                <a:uFillTx/>
                <a:latin typeface="Calibri"/>
                <a:cs typeface="Calibri"/>
              </a:rPr>
              <a:t> </a:t>
            </a:r>
            <a:r>
              <a:rPr kumimoji="0" sz="1600" b="1" i="0" u="none" strike="noStrike" kern="0" cap="none" spc="95" normalizeH="0" baseline="0" noProof="0" dirty="0">
                <a:ln>
                  <a:noFill/>
                </a:ln>
                <a:solidFill>
                  <a:srgbClr val="FFFFFF"/>
                </a:solidFill>
                <a:effectLst/>
                <a:uLnTx/>
                <a:uFillTx/>
                <a:latin typeface="Calibri"/>
                <a:cs typeface="Calibri"/>
              </a:rPr>
              <a:t>an</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135" normalizeH="0" baseline="0" noProof="0" dirty="0">
                <a:ln>
                  <a:noFill/>
                </a:ln>
                <a:solidFill>
                  <a:srgbClr val="FFFFFF"/>
                </a:solidFill>
                <a:effectLst/>
                <a:uLnTx/>
                <a:uFillTx/>
                <a:latin typeface="Calibri"/>
                <a:cs typeface="Calibri"/>
              </a:rPr>
              <a:t>employee</a:t>
            </a:r>
            <a:r>
              <a:rPr kumimoji="0" sz="1600" b="1" i="0" u="none" strike="noStrike" kern="0" cap="none" spc="204" normalizeH="0" baseline="0" noProof="0" dirty="0">
                <a:ln>
                  <a:noFill/>
                </a:ln>
                <a:solidFill>
                  <a:srgbClr val="FFFFFF"/>
                </a:solidFill>
                <a:effectLst/>
                <a:uLnTx/>
                <a:uFillTx/>
                <a:latin typeface="Calibri"/>
                <a:cs typeface="Calibri"/>
              </a:rPr>
              <a:t> </a:t>
            </a:r>
            <a:r>
              <a:rPr kumimoji="0" sz="1600" b="1" i="0" u="none" strike="noStrike" kern="0" cap="none" spc="65" normalizeH="0" baseline="0" noProof="0" dirty="0">
                <a:ln>
                  <a:noFill/>
                </a:ln>
                <a:solidFill>
                  <a:srgbClr val="FFFFFF"/>
                </a:solidFill>
                <a:effectLst/>
                <a:uLnTx/>
                <a:uFillTx/>
                <a:latin typeface="Calibri"/>
                <a:cs typeface="Calibri"/>
              </a:rPr>
              <a:t>to</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155" normalizeH="0" baseline="0" noProof="0" dirty="0">
                <a:ln>
                  <a:noFill/>
                </a:ln>
                <a:solidFill>
                  <a:srgbClr val="FFFFFF"/>
                </a:solidFill>
                <a:effectLst/>
                <a:uLnTx/>
                <a:uFillTx/>
                <a:latin typeface="Calibri"/>
                <a:cs typeface="Calibri"/>
              </a:rPr>
              <a:t>add</a:t>
            </a:r>
            <a:r>
              <a:rPr kumimoji="0" sz="1600" b="1" i="0" u="none" strike="noStrike" kern="0" cap="none" spc="145" normalizeH="0" baseline="0" noProof="0" dirty="0">
                <a:ln>
                  <a:noFill/>
                </a:ln>
                <a:solidFill>
                  <a:srgbClr val="FFFFFF"/>
                </a:solidFill>
                <a:effectLst/>
                <a:uLnTx/>
                <a:uFillTx/>
                <a:latin typeface="Calibri"/>
                <a:cs typeface="Calibri"/>
              </a:rPr>
              <a:t> </a:t>
            </a:r>
            <a:r>
              <a:rPr kumimoji="0" sz="1600" b="1" i="0" u="none" strike="noStrike" kern="0" cap="none" spc="130" normalizeH="0" baseline="0" noProof="0" dirty="0">
                <a:ln>
                  <a:noFill/>
                </a:ln>
                <a:solidFill>
                  <a:srgbClr val="FFFFFF"/>
                </a:solidFill>
                <a:effectLst/>
                <a:uLnTx/>
                <a:uFillTx/>
                <a:latin typeface="Calibri"/>
                <a:cs typeface="Calibri"/>
              </a:rPr>
              <a:t>coverage</a:t>
            </a:r>
            <a:r>
              <a:rPr kumimoji="0" sz="1600" b="1" i="0" u="none" strike="noStrike" kern="0" cap="none" spc="204" normalizeH="0" baseline="0" noProof="0" dirty="0">
                <a:ln>
                  <a:noFill/>
                </a:ln>
                <a:solidFill>
                  <a:srgbClr val="FFFFFF"/>
                </a:solidFill>
                <a:effectLst/>
                <a:uLnTx/>
                <a:uFillTx/>
                <a:latin typeface="Calibri"/>
                <a:cs typeface="Calibri"/>
              </a:rPr>
              <a:t> </a:t>
            </a:r>
            <a:r>
              <a:rPr kumimoji="0" sz="1600" b="1" i="0" u="none" strike="noStrike" kern="0" cap="none" spc="60" normalizeH="0" baseline="0" noProof="0" dirty="0">
                <a:ln>
                  <a:noFill/>
                </a:ln>
                <a:solidFill>
                  <a:srgbClr val="FFFFFF"/>
                </a:solidFill>
                <a:effectLst/>
                <a:uLnTx/>
                <a:uFillTx/>
                <a:latin typeface="Calibri"/>
                <a:cs typeface="Calibri"/>
              </a:rPr>
              <a:t>for</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75" normalizeH="0" baseline="0" noProof="0" dirty="0">
                <a:ln>
                  <a:noFill/>
                </a:ln>
                <a:solidFill>
                  <a:srgbClr val="FFFFFF"/>
                </a:solidFill>
                <a:effectLst/>
                <a:uLnTx/>
                <a:uFillTx/>
                <a:latin typeface="Calibri"/>
                <a:cs typeface="Calibri"/>
              </a:rPr>
              <a:t>their</a:t>
            </a:r>
            <a:r>
              <a:rPr kumimoji="0" sz="1600" b="1" i="0" u="none" strike="noStrike" kern="0" cap="none" spc="180"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spouse</a:t>
            </a:r>
            <a:r>
              <a:rPr kumimoji="0" sz="1600" b="1" i="0" u="none" strike="noStrike" kern="0" cap="none" spc="195" normalizeH="0" baseline="0" noProof="0" dirty="0">
                <a:ln>
                  <a:noFill/>
                </a:ln>
                <a:solidFill>
                  <a:srgbClr val="FFFFFF"/>
                </a:solidFill>
                <a:effectLst/>
                <a:uLnTx/>
                <a:uFillTx/>
                <a:latin typeface="Calibri"/>
                <a:cs typeface="Calibri"/>
              </a:rPr>
              <a:t> </a:t>
            </a:r>
            <a:r>
              <a:rPr kumimoji="0" sz="1600" b="1" i="0" u="none" strike="noStrike" kern="0" cap="none" spc="75" normalizeH="0" baseline="0" noProof="0" dirty="0">
                <a:ln>
                  <a:noFill/>
                </a:ln>
                <a:solidFill>
                  <a:srgbClr val="FFFFFF"/>
                </a:solidFill>
                <a:effectLst/>
                <a:uLnTx/>
                <a:uFillTx/>
                <a:latin typeface="Calibri"/>
                <a:cs typeface="Calibri"/>
              </a:rPr>
              <a:t>and/or </a:t>
            </a:r>
            <a:r>
              <a:rPr kumimoji="0" sz="1600" b="1" i="0" u="none" strike="noStrike" kern="0" cap="none" spc="80" normalizeH="0" baseline="0" noProof="0" dirty="0">
                <a:ln>
                  <a:noFill/>
                </a:ln>
                <a:solidFill>
                  <a:srgbClr val="FFFFFF"/>
                </a:solidFill>
                <a:effectLst/>
                <a:uLnTx/>
                <a:uFillTx/>
                <a:latin typeface="Calibri"/>
                <a:cs typeface="Calibri"/>
              </a:rPr>
              <a:t>children.</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355600" marR="1052195" lvl="0" indent="-342900" defTabSz="914400" eaLnBrk="1" fontAlgn="auto" latinLnBrk="0" hangingPunct="1">
              <a:lnSpc>
                <a:spcPts val="1730"/>
              </a:lnSpc>
              <a:spcBef>
                <a:spcPts val="1005"/>
              </a:spcBef>
              <a:spcAft>
                <a:spcPts val="0"/>
              </a:spcAft>
              <a:buClr>
                <a:srgbClr val="E86000"/>
              </a:buClr>
              <a:buSzTx/>
              <a:buFont typeface="Arial"/>
              <a:buChar char="•"/>
              <a:tabLst>
                <a:tab pos="355600" algn="l"/>
              </a:tabLst>
              <a:defRPr/>
            </a:pPr>
            <a:r>
              <a:rPr kumimoji="0" sz="1600" b="1" i="0" u="none" strike="noStrike" kern="0" cap="none" spc="90" normalizeH="0" baseline="0" noProof="0" dirty="0">
                <a:ln>
                  <a:noFill/>
                </a:ln>
                <a:solidFill>
                  <a:srgbClr val="FFFFFF"/>
                </a:solidFill>
                <a:effectLst/>
                <a:uLnTx/>
                <a:uFillTx/>
                <a:latin typeface="Calibri"/>
                <a:cs typeface="Calibri"/>
              </a:rPr>
              <a:t>Premiums</a:t>
            </a:r>
            <a:r>
              <a:rPr kumimoji="0" sz="1600" b="1" i="0" u="none" strike="noStrike" kern="0" cap="none" spc="200"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(Cost):</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Paid</a:t>
            </a:r>
            <a:r>
              <a:rPr kumimoji="0" sz="1600" b="1" i="0" u="none" strike="noStrike" kern="0" cap="none" spc="130" normalizeH="0" baseline="0" noProof="0" dirty="0">
                <a:ln>
                  <a:noFill/>
                </a:ln>
                <a:solidFill>
                  <a:srgbClr val="FFFFFF"/>
                </a:solidFill>
                <a:effectLst/>
                <a:uLnTx/>
                <a:uFillTx/>
                <a:latin typeface="Calibri"/>
                <a:cs typeface="Calibri"/>
              </a:rPr>
              <a:t> </a:t>
            </a:r>
            <a:r>
              <a:rPr kumimoji="0" sz="1600" b="1" i="0" u="none" strike="noStrike" kern="0" cap="none" spc="60" normalizeH="0" baseline="0" noProof="0" dirty="0">
                <a:ln>
                  <a:noFill/>
                </a:ln>
                <a:solidFill>
                  <a:srgbClr val="FFFFFF"/>
                </a:solidFill>
                <a:effectLst/>
                <a:uLnTx/>
                <a:uFillTx/>
                <a:latin typeface="Calibri"/>
                <a:cs typeface="Calibri"/>
              </a:rPr>
              <a:t>for</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120" normalizeH="0" baseline="0" noProof="0" dirty="0">
                <a:ln>
                  <a:noFill/>
                </a:ln>
                <a:solidFill>
                  <a:srgbClr val="FFFFFF"/>
                </a:solidFill>
                <a:effectLst/>
                <a:uLnTx/>
                <a:uFillTx/>
                <a:latin typeface="Calibri"/>
                <a:cs typeface="Calibri"/>
              </a:rPr>
              <a:t>by</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the</a:t>
            </a:r>
            <a:r>
              <a:rPr kumimoji="0" sz="1600" b="1" i="0" u="none" strike="noStrike" kern="0" cap="none" spc="165" normalizeH="0" baseline="0" noProof="0" dirty="0">
                <a:ln>
                  <a:noFill/>
                </a:ln>
                <a:solidFill>
                  <a:srgbClr val="FFFFFF"/>
                </a:solidFill>
                <a:effectLst/>
                <a:uLnTx/>
                <a:uFillTx/>
                <a:latin typeface="Calibri"/>
                <a:cs typeface="Calibri"/>
              </a:rPr>
              <a:t> </a:t>
            </a:r>
            <a:r>
              <a:rPr kumimoji="0" sz="1600" b="1" i="0" u="none" strike="noStrike" kern="0" cap="none" spc="135" normalizeH="0" baseline="0" noProof="0" dirty="0">
                <a:ln>
                  <a:noFill/>
                </a:ln>
                <a:solidFill>
                  <a:srgbClr val="FFFFFF"/>
                </a:solidFill>
                <a:effectLst/>
                <a:uLnTx/>
                <a:uFillTx/>
                <a:latin typeface="Calibri"/>
                <a:cs typeface="Calibri"/>
              </a:rPr>
              <a:t>employee</a:t>
            </a:r>
            <a:r>
              <a:rPr kumimoji="0" sz="1600" b="1" i="0" u="none" strike="noStrike" kern="0" cap="none" spc="200" normalizeH="0" baseline="0" noProof="0" dirty="0">
                <a:ln>
                  <a:noFill/>
                </a:ln>
                <a:solidFill>
                  <a:srgbClr val="FFFFFF"/>
                </a:solidFill>
                <a:effectLst/>
                <a:uLnTx/>
                <a:uFillTx/>
                <a:latin typeface="Calibri"/>
                <a:cs typeface="Calibri"/>
              </a:rPr>
              <a:t> </a:t>
            </a:r>
            <a:r>
              <a:rPr kumimoji="0" sz="1600" b="1" i="0" u="none" strike="noStrike" kern="0" cap="none" spc="170" normalizeH="0" baseline="0" noProof="0" dirty="0">
                <a:ln>
                  <a:noFill/>
                </a:ln>
                <a:solidFill>
                  <a:srgbClr val="FFFFFF"/>
                </a:solidFill>
                <a:effectLst/>
                <a:uLnTx/>
                <a:uFillTx/>
                <a:latin typeface="Calibri"/>
                <a:cs typeface="Calibri"/>
              </a:rPr>
              <a:t>(100%)</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via</a:t>
            </a:r>
            <a:r>
              <a:rPr kumimoji="0" sz="1600" b="1" i="0" u="none" strike="noStrike" kern="0" cap="none" spc="145"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payroll </a:t>
            </a:r>
            <a:r>
              <a:rPr kumimoji="0" sz="1600" b="1" i="0" u="none" strike="noStrike" kern="0" cap="none" spc="120" normalizeH="0" baseline="0" noProof="0" dirty="0">
                <a:ln>
                  <a:noFill/>
                </a:ln>
                <a:solidFill>
                  <a:srgbClr val="FFFFFF"/>
                </a:solidFill>
                <a:effectLst/>
                <a:uLnTx/>
                <a:uFillTx/>
                <a:latin typeface="Calibri"/>
                <a:cs typeface="Calibri"/>
              </a:rPr>
              <a:t>deductions</a:t>
            </a:r>
            <a:r>
              <a:rPr kumimoji="0" sz="1600" b="1" i="0" u="none" strike="noStrike" kern="0" cap="none" spc="210"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unless</a:t>
            </a:r>
            <a:r>
              <a:rPr kumimoji="0" sz="1600" b="1" i="0" u="none" strike="noStrike" kern="0" cap="none" spc="200"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otherwise</a:t>
            </a:r>
            <a:r>
              <a:rPr kumimoji="0" sz="1600" b="1" i="0" u="none" strike="noStrike" kern="0" cap="none" spc="195"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noted.</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354965" marR="0" lvl="0" indent="-342265" defTabSz="914400" eaLnBrk="1" fontAlgn="auto" latinLnBrk="0" hangingPunct="1">
              <a:lnSpc>
                <a:spcPts val="1825"/>
              </a:lnSpc>
              <a:spcBef>
                <a:spcPts val="775"/>
              </a:spcBef>
              <a:spcAft>
                <a:spcPts val="0"/>
              </a:spcAft>
              <a:buClr>
                <a:srgbClr val="E86000"/>
              </a:buClr>
              <a:buSzTx/>
              <a:buFont typeface="Arial"/>
              <a:buChar char="•"/>
              <a:tabLst>
                <a:tab pos="354965" algn="l"/>
              </a:tabLst>
              <a:defRPr/>
            </a:pPr>
            <a:r>
              <a:rPr kumimoji="0" sz="1600" b="1" i="0" u="none" strike="noStrike" kern="0" cap="none" spc="95" normalizeH="0" baseline="0" noProof="0" dirty="0">
                <a:ln>
                  <a:noFill/>
                </a:ln>
                <a:solidFill>
                  <a:srgbClr val="FFFFFF"/>
                </a:solidFill>
                <a:effectLst/>
                <a:uLnTx/>
                <a:uFillTx/>
                <a:latin typeface="Calibri"/>
                <a:cs typeface="Calibri"/>
              </a:rPr>
              <a:t>Administration:</a:t>
            </a:r>
            <a:r>
              <a:rPr kumimoji="0" sz="1600" b="1" i="0" u="none" strike="noStrike" kern="0" cap="none" spc="135"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All</a:t>
            </a:r>
            <a:r>
              <a:rPr kumimoji="0" sz="1600" b="1" i="0" u="none" strike="noStrike" kern="0" cap="none" spc="145"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claims</a:t>
            </a:r>
            <a:r>
              <a:rPr kumimoji="0" sz="1600" b="1" i="0" u="none" strike="noStrike" kern="0" cap="none" spc="140" normalizeH="0" baseline="0" noProof="0" dirty="0">
                <a:ln>
                  <a:noFill/>
                </a:ln>
                <a:solidFill>
                  <a:srgbClr val="FFFFFF"/>
                </a:solidFill>
                <a:effectLst/>
                <a:uLnTx/>
                <a:uFillTx/>
                <a:latin typeface="Calibri"/>
                <a:cs typeface="Calibri"/>
              </a:rPr>
              <a:t> </a:t>
            </a:r>
            <a:r>
              <a:rPr kumimoji="0" sz="1600" b="1" i="0" u="none" strike="noStrike" kern="0" cap="none" spc="70" normalizeH="0" baseline="0" noProof="0" dirty="0">
                <a:ln>
                  <a:noFill/>
                </a:ln>
                <a:solidFill>
                  <a:srgbClr val="FFFFFF"/>
                </a:solidFill>
                <a:effectLst/>
                <a:uLnTx/>
                <a:uFillTx/>
                <a:latin typeface="Calibri"/>
                <a:cs typeface="Calibri"/>
              </a:rPr>
              <a:t>are</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administered</a:t>
            </a:r>
            <a:r>
              <a:rPr kumimoji="0" sz="1600" b="1" i="0" u="none" strike="noStrike" kern="0" cap="none" spc="204" normalizeH="0" baseline="0" noProof="0" dirty="0">
                <a:ln>
                  <a:noFill/>
                </a:ln>
                <a:solidFill>
                  <a:srgbClr val="FFFFFF"/>
                </a:solidFill>
                <a:effectLst/>
                <a:uLnTx/>
                <a:uFillTx/>
                <a:latin typeface="Calibri"/>
                <a:cs typeface="Calibri"/>
              </a:rPr>
              <a:t> </a:t>
            </a:r>
            <a:r>
              <a:rPr kumimoji="0" sz="1600" b="1" i="0" u="none" strike="noStrike" kern="0" cap="none" spc="120" normalizeH="0" baseline="0" noProof="0" dirty="0">
                <a:ln>
                  <a:noFill/>
                </a:ln>
                <a:solidFill>
                  <a:srgbClr val="FFFFFF"/>
                </a:solidFill>
                <a:effectLst/>
                <a:uLnTx/>
                <a:uFillTx/>
                <a:latin typeface="Calibri"/>
                <a:cs typeface="Calibri"/>
              </a:rPr>
              <a:t>and</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114" normalizeH="0" baseline="0" noProof="0" dirty="0">
                <a:ln>
                  <a:noFill/>
                </a:ln>
                <a:solidFill>
                  <a:srgbClr val="FFFFFF"/>
                </a:solidFill>
                <a:effectLst/>
                <a:uLnTx/>
                <a:uFillTx/>
                <a:latin typeface="Calibri"/>
                <a:cs typeface="Calibri"/>
              </a:rPr>
              <a:t>adjudicated</a:t>
            </a:r>
            <a:r>
              <a:rPr kumimoji="0" sz="1600" b="1" i="0" u="none" strike="noStrike" kern="0" cap="none" spc="200" normalizeH="0" baseline="0" noProof="0" dirty="0">
                <a:ln>
                  <a:noFill/>
                </a:ln>
                <a:solidFill>
                  <a:srgbClr val="FFFFFF"/>
                </a:solidFill>
                <a:effectLst/>
                <a:uLnTx/>
                <a:uFillTx/>
                <a:latin typeface="Calibri"/>
                <a:cs typeface="Calibri"/>
              </a:rPr>
              <a:t> </a:t>
            </a:r>
            <a:r>
              <a:rPr kumimoji="0" sz="1600" b="1" i="0" u="none" strike="noStrike" kern="0" cap="none" spc="120" normalizeH="0" baseline="0" noProof="0" dirty="0">
                <a:ln>
                  <a:noFill/>
                </a:ln>
                <a:solidFill>
                  <a:srgbClr val="FFFFFF"/>
                </a:solidFill>
                <a:effectLst/>
                <a:uLnTx/>
                <a:uFillTx/>
                <a:latin typeface="Calibri"/>
                <a:cs typeface="Calibri"/>
              </a:rPr>
              <a:t>by</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a</a:t>
            </a:r>
            <a:r>
              <a:rPr kumimoji="0" sz="1600" b="1" i="0" u="none" strike="noStrike" kern="0" cap="none" spc="150" normalizeH="0" baseline="0" noProof="0" dirty="0">
                <a:ln>
                  <a:noFill/>
                </a:ln>
                <a:solidFill>
                  <a:srgbClr val="FFFFFF"/>
                </a:solidFill>
                <a:effectLst/>
                <a:uLnTx/>
                <a:uFillTx/>
                <a:latin typeface="Calibri"/>
                <a:cs typeface="Calibri"/>
              </a:rPr>
              <a:t> </a:t>
            </a:r>
            <a:r>
              <a:rPr kumimoji="0" sz="1600" b="1" i="0" u="none" strike="noStrike" kern="0" cap="none" spc="60" normalizeH="0" baseline="0" noProof="0" dirty="0">
                <a:ln>
                  <a:noFill/>
                </a:ln>
                <a:solidFill>
                  <a:srgbClr val="FFFFFF"/>
                </a:solidFill>
                <a:effectLst/>
                <a:uLnTx/>
                <a:uFillTx/>
                <a:latin typeface="Calibri"/>
                <a:cs typeface="Calibri"/>
              </a:rPr>
              <a:t>third</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355600" marR="0" lvl="0" indent="0" defTabSz="914400" eaLnBrk="1" fontAlgn="auto" latinLnBrk="0" hangingPunct="1">
              <a:lnSpc>
                <a:spcPts val="1825"/>
              </a:lnSpc>
              <a:spcBef>
                <a:spcPts val="0"/>
              </a:spcBef>
              <a:spcAft>
                <a:spcPts val="0"/>
              </a:spcAft>
              <a:buClrTx/>
              <a:buSzTx/>
              <a:buFontTx/>
              <a:buNone/>
              <a:tabLst/>
              <a:defRPr/>
            </a:pPr>
            <a:r>
              <a:rPr kumimoji="0" sz="1600" b="1" i="0" u="none" strike="noStrike" kern="0" cap="none" spc="55" normalizeH="0" baseline="0" noProof="0" dirty="0">
                <a:ln>
                  <a:noFill/>
                </a:ln>
                <a:solidFill>
                  <a:srgbClr val="FFFFFF"/>
                </a:solidFill>
                <a:effectLst/>
                <a:uLnTx/>
                <a:uFillTx/>
                <a:latin typeface="Calibri"/>
                <a:cs typeface="Calibri"/>
              </a:rPr>
              <a:t>party,</a:t>
            </a:r>
            <a:r>
              <a:rPr kumimoji="0" sz="1600" b="1" i="0" u="none" strike="noStrike" kern="0" cap="none" spc="75" normalizeH="0" baseline="0" noProof="0" dirty="0">
                <a:ln>
                  <a:noFill/>
                </a:ln>
                <a:solidFill>
                  <a:srgbClr val="FFFFFF"/>
                </a:solidFill>
                <a:effectLst/>
                <a:uLnTx/>
                <a:uFillTx/>
                <a:latin typeface="Calibri"/>
                <a:cs typeface="Calibri"/>
              </a:rPr>
              <a:t> not</a:t>
            </a:r>
            <a:r>
              <a:rPr kumimoji="0" sz="1600" b="1" i="0" u="none" strike="noStrike" kern="0" cap="none" spc="120"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Auburn</a:t>
            </a:r>
            <a:r>
              <a:rPr kumimoji="0" sz="1600" b="1" i="0" u="none" strike="noStrike" kern="0" cap="none" spc="200" normalizeH="0" baseline="0" noProof="0" dirty="0">
                <a:ln>
                  <a:noFill/>
                </a:ln>
                <a:solidFill>
                  <a:srgbClr val="FFFFFF"/>
                </a:solidFill>
                <a:effectLst/>
                <a:uLnTx/>
                <a:uFillTx/>
                <a:latin typeface="Calibri"/>
                <a:cs typeface="Calibri"/>
              </a:rPr>
              <a:t> </a:t>
            </a:r>
            <a:r>
              <a:rPr kumimoji="0" sz="1600" b="1" i="0" u="none" strike="noStrike" kern="0" cap="none" spc="60" normalizeH="0" baseline="0" noProof="0" dirty="0">
                <a:ln>
                  <a:noFill/>
                </a:ln>
                <a:solidFill>
                  <a:srgbClr val="FFFFFF"/>
                </a:solidFill>
                <a:effectLst/>
                <a:uLnTx/>
                <a:uFillTx/>
                <a:latin typeface="Calibri"/>
                <a:cs typeface="Calibri"/>
              </a:rPr>
              <a:t>University.</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355600" marR="107950" lvl="0" indent="-342900" defTabSz="914400" eaLnBrk="1" fontAlgn="auto" latinLnBrk="0" hangingPunct="1">
              <a:lnSpc>
                <a:spcPts val="1730"/>
              </a:lnSpc>
              <a:spcBef>
                <a:spcPts val="1019"/>
              </a:spcBef>
              <a:spcAft>
                <a:spcPts val="0"/>
              </a:spcAft>
              <a:buClr>
                <a:srgbClr val="E86000"/>
              </a:buClr>
              <a:buSzTx/>
              <a:buFont typeface="Arial"/>
              <a:buChar char="•"/>
              <a:tabLst>
                <a:tab pos="355600" algn="l"/>
              </a:tabLst>
              <a:defRPr/>
            </a:pPr>
            <a:r>
              <a:rPr kumimoji="0" sz="1600" b="1" i="0" u="none" strike="noStrike" kern="0" cap="none" spc="180" normalizeH="0" baseline="0" noProof="0" dirty="0">
                <a:ln>
                  <a:noFill/>
                </a:ln>
                <a:solidFill>
                  <a:srgbClr val="FFFFFF"/>
                </a:solidFill>
                <a:effectLst/>
                <a:uLnTx/>
                <a:uFillTx/>
                <a:latin typeface="Calibri"/>
                <a:cs typeface="Calibri"/>
              </a:rPr>
              <a:t>ACA</a:t>
            </a:r>
            <a:r>
              <a:rPr kumimoji="0" sz="1600" b="1" i="0" u="none" strike="noStrike" kern="0" cap="none" spc="70"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and</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145" normalizeH="0" baseline="0" noProof="0" dirty="0">
                <a:ln>
                  <a:noFill/>
                </a:ln>
                <a:solidFill>
                  <a:srgbClr val="FFFFFF"/>
                </a:solidFill>
                <a:effectLst/>
                <a:uLnTx/>
                <a:uFillTx/>
                <a:latin typeface="Calibri"/>
                <a:cs typeface="Calibri"/>
              </a:rPr>
              <a:t>ERISA:</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65" normalizeH="0" baseline="0" noProof="0" dirty="0">
                <a:ln>
                  <a:noFill/>
                </a:ln>
                <a:solidFill>
                  <a:srgbClr val="FFFFFF"/>
                </a:solidFill>
                <a:effectLst/>
                <a:uLnTx/>
                <a:uFillTx/>
                <a:latin typeface="Calibri"/>
                <a:cs typeface="Calibri"/>
              </a:rPr>
              <a:t>For</a:t>
            </a:r>
            <a:r>
              <a:rPr kumimoji="0" sz="1600" b="1" i="0" u="none" strike="noStrike" kern="0" cap="none" spc="165"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most</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120" normalizeH="0" baseline="0" noProof="0" dirty="0">
                <a:ln>
                  <a:noFill/>
                </a:ln>
                <a:solidFill>
                  <a:srgbClr val="FFFFFF"/>
                </a:solidFill>
                <a:effectLst/>
                <a:uLnTx/>
                <a:uFillTx/>
                <a:latin typeface="Calibri"/>
                <a:cs typeface="Calibri"/>
              </a:rPr>
              <a:t>coverages,</a:t>
            </a:r>
            <a:r>
              <a:rPr kumimoji="0" sz="1600" b="1" i="0" u="none" strike="noStrike" kern="0" cap="none" spc="40" normalizeH="0" baseline="0" noProof="0" dirty="0">
                <a:ln>
                  <a:noFill/>
                </a:ln>
                <a:solidFill>
                  <a:srgbClr val="FFFFFF"/>
                </a:solidFill>
                <a:effectLst/>
                <a:uLnTx/>
                <a:uFillTx/>
                <a:latin typeface="Calibri"/>
                <a:cs typeface="Calibri"/>
              </a:rPr>
              <a:t> </a:t>
            </a:r>
            <a:r>
              <a:rPr kumimoji="0" sz="1600" b="1" i="0" u="none" strike="noStrike" kern="0" cap="none" spc="180" normalizeH="0" baseline="0" noProof="0" dirty="0">
                <a:ln>
                  <a:noFill/>
                </a:ln>
                <a:solidFill>
                  <a:srgbClr val="FFFFFF"/>
                </a:solidFill>
                <a:effectLst/>
                <a:uLnTx/>
                <a:uFillTx/>
                <a:latin typeface="Calibri"/>
                <a:cs typeface="Calibri"/>
              </a:rPr>
              <a:t>ACA</a:t>
            </a:r>
            <a:r>
              <a:rPr kumimoji="0" sz="1600" b="1" i="0" u="none" strike="noStrike" kern="0" cap="none" spc="75"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and</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155" normalizeH="0" baseline="0" noProof="0" dirty="0">
                <a:ln>
                  <a:noFill/>
                </a:ln>
                <a:solidFill>
                  <a:srgbClr val="FFFFFF"/>
                </a:solidFill>
                <a:effectLst/>
                <a:uLnTx/>
                <a:uFillTx/>
                <a:latin typeface="Calibri"/>
                <a:cs typeface="Calibri"/>
              </a:rPr>
              <a:t>ERISA</a:t>
            </a:r>
            <a:r>
              <a:rPr kumimoji="0" sz="1600" b="1" i="0" u="none" strike="noStrike" kern="0" cap="none" spc="95" normalizeH="0" baseline="0" noProof="0" dirty="0">
                <a:ln>
                  <a:noFill/>
                </a:ln>
                <a:solidFill>
                  <a:srgbClr val="FFFFFF"/>
                </a:solidFill>
                <a:effectLst/>
                <a:uLnTx/>
                <a:uFillTx/>
                <a:latin typeface="Calibri"/>
                <a:cs typeface="Calibri"/>
              </a:rPr>
              <a:t> </a:t>
            </a:r>
            <a:r>
              <a:rPr kumimoji="0" sz="1600" b="1" i="0" u="none" strike="noStrike" kern="0" cap="none" spc="90" normalizeH="0" baseline="0" noProof="0" dirty="0">
                <a:ln>
                  <a:noFill/>
                </a:ln>
                <a:solidFill>
                  <a:srgbClr val="FFFFFF"/>
                </a:solidFill>
                <a:effectLst/>
                <a:uLnTx/>
                <a:uFillTx/>
                <a:latin typeface="Calibri"/>
                <a:cs typeface="Calibri"/>
              </a:rPr>
              <a:t>rules</a:t>
            </a:r>
            <a:r>
              <a:rPr kumimoji="0" sz="1600" b="1" i="0" u="none" strike="noStrike" kern="0" cap="none" spc="180" normalizeH="0" baseline="0" noProof="0" dirty="0">
                <a:ln>
                  <a:noFill/>
                </a:ln>
                <a:solidFill>
                  <a:srgbClr val="FFFFFF"/>
                </a:solidFill>
                <a:effectLst/>
                <a:uLnTx/>
                <a:uFillTx/>
                <a:latin typeface="Calibri"/>
                <a:cs typeface="Calibri"/>
              </a:rPr>
              <a:t> </a:t>
            </a:r>
            <a:r>
              <a:rPr kumimoji="0" sz="1600" b="1" i="0" u="none" strike="noStrike" kern="0" cap="none" spc="145" normalizeH="0" baseline="0" noProof="0" dirty="0">
                <a:ln>
                  <a:noFill/>
                </a:ln>
                <a:solidFill>
                  <a:srgbClr val="FFFFFF"/>
                </a:solidFill>
                <a:effectLst/>
                <a:uLnTx/>
                <a:uFillTx/>
                <a:latin typeface="Calibri"/>
                <a:cs typeface="Calibri"/>
              </a:rPr>
              <a:t>do</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75" normalizeH="0" baseline="0" noProof="0" dirty="0">
                <a:ln>
                  <a:noFill/>
                </a:ln>
                <a:solidFill>
                  <a:srgbClr val="FFFFFF"/>
                </a:solidFill>
                <a:effectLst/>
                <a:uLnTx/>
                <a:uFillTx/>
                <a:latin typeface="Calibri"/>
                <a:cs typeface="Calibri"/>
              </a:rPr>
              <a:t>not</a:t>
            </a:r>
            <a:r>
              <a:rPr kumimoji="0" sz="1600" b="1" i="0" u="none" strike="noStrike" kern="0" cap="none" spc="165"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apply </a:t>
            </a:r>
            <a:r>
              <a:rPr kumimoji="0" sz="1600" b="1" i="0" u="none" strike="noStrike" kern="0" cap="none" spc="65" normalizeH="0" baseline="0" noProof="0" dirty="0">
                <a:ln>
                  <a:noFill/>
                </a:ln>
                <a:solidFill>
                  <a:srgbClr val="FFFFFF"/>
                </a:solidFill>
                <a:effectLst/>
                <a:uLnTx/>
                <a:uFillTx/>
                <a:latin typeface="Calibri"/>
                <a:cs typeface="Calibri"/>
              </a:rPr>
              <a:t>to</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voluntary</a:t>
            </a:r>
            <a:r>
              <a:rPr kumimoji="0" sz="1600" b="1" i="0" u="none" strike="noStrike" kern="0" cap="none" spc="200"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benefit</a:t>
            </a:r>
            <a:r>
              <a:rPr kumimoji="0" sz="1600" b="1" i="0" u="none" strike="noStrike" kern="0" cap="none" spc="200" normalizeH="0" baseline="0" noProof="0" dirty="0">
                <a:ln>
                  <a:noFill/>
                </a:ln>
                <a:solidFill>
                  <a:srgbClr val="FFFFFF"/>
                </a:solidFill>
                <a:effectLst/>
                <a:uLnTx/>
                <a:uFillTx/>
                <a:latin typeface="Calibri"/>
                <a:cs typeface="Calibri"/>
              </a:rPr>
              <a:t> </a:t>
            </a:r>
            <a:r>
              <a:rPr kumimoji="0" sz="1600" b="1" i="0" u="none" strike="noStrike" kern="0" cap="none" spc="80" normalizeH="0" baseline="0" noProof="0" dirty="0">
                <a:ln>
                  <a:noFill/>
                </a:ln>
                <a:solidFill>
                  <a:srgbClr val="FFFFFF"/>
                </a:solidFill>
                <a:effectLst/>
                <a:uLnTx/>
                <a:uFillTx/>
                <a:latin typeface="Calibri"/>
                <a:cs typeface="Calibri"/>
              </a:rPr>
              <a:t>offerings.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355600" marR="5080" lvl="0" indent="-342900" defTabSz="914400" eaLnBrk="1" fontAlgn="auto" latinLnBrk="0" hangingPunct="1">
              <a:lnSpc>
                <a:spcPct val="90000"/>
              </a:lnSpc>
              <a:spcBef>
                <a:spcPts val="980"/>
              </a:spcBef>
              <a:spcAft>
                <a:spcPts val="0"/>
              </a:spcAft>
              <a:buClr>
                <a:srgbClr val="E86000"/>
              </a:buClr>
              <a:buSzTx/>
              <a:buFont typeface="Arial"/>
              <a:buChar char="•"/>
              <a:tabLst>
                <a:tab pos="355600" algn="l"/>
              </a:tabLst>
              <a:defRPr/>
            </a:pPr>
            <a:r>
              <a:rPr kumimoji="0" sz="1600" b="1" i="0" u="none" strike="noStrike" kern="0" cap="none" spc="110" normalizeH="0" baseline="0" noProof="0" dirty="0">
                <a:ln>
                  <a:noFill/>
                </a:ln>
                <a:solidFill>
                  <a:srgbClr val="FFFFFF"/>
                </a:solidFill>
                <a:effectLst/>
                <a:uLnTx/>
                <a:uFillTx/>
                <a:latin typeface="Calibri"/>
                <a:cs typeface="Calibri"/>
              </a:rPr>
              <a:t>Auburn</a:t>
            </a:r>
            <a:r>
              <a:rPr kumimoji="0" sz="1600" b="1" i="0" u="none" strike="noStrike" kern="0" cap="none" spc="200" normalizeH="0" baseline="0" noProof="0" dirty="0">
                <a:ln>
                  <a:noFill/>
                </a:ln>
                <a:solidFill>
                  <a:srgbClr val="FFFFFF"/>
                </a:solidFill>
                <a:effectLst/>
                <a:uLnTx/>
                <a:uFillTx/>
                <a:latin typeface="Calibri"/>
                <a:cs typeface="Calibri"/>
              </a:rPr>
              <a:t> </a:t>
            </a:r>
            <a:r>
              <a:rPr kumimoji="0" sz="1600" b="1" i="0" u="none" strike="noStrike" kern="0" cap="none" spc="90" normalizeH="0" baseline="0" noProof="0" dirty="0">
                <a:ln>
                  <a:noFill/>
                </a:ln>
                <a:solidFill>
                  <a:srgbClr val="FFFFFF"/>
                </a:solidFill>
                <a:effectLst/>
                <a:uLnTx/>
                <a:uFillTx/>
                <a:latin typeface="Calibri"/>
                <a:cs typeface="Calibri"/>
              </a:rPr>
              <a:t>University</a:t>
            </a:r>
            <a:r>
              <a:rPr kumimoji="0" sz="1600" b="1" i="0" u="none" strike="noStrike" kern="0" cap="none" spc="204" normalizeH="0" baseline="0" noProof="0" dirty="0">
                <a:ln>
                  <a:noFill/>
                </a:ln>
                <a:solidFill>
                  <a:srgbClr val="FFFFFF"/>
                </a:solidFill>
                <a:effectLst/>
                <a:uLnTx/>
                <a:uFillTx/>
                <a:latin typeface="Calibri"/>
                <a:cs typeface="Calibri"/>
              </a:rPr>
              <a:t> </a:t>
            </a:r>
            <a:r>
              <a:rPr kumimoji="0" sz="1600" b="1" i="0" u="none" strike="noStrike" kern="0" cap="none" spc="95" normalizeH="0" baseline="0" noProof="0" dirty="0">
                <a:ln>
                  <a:noFill/>
                </a:ln>
                <a:solidFill>
                  <a:srgbClr val="FFFFFF"/>
                </a:solidFill>
                <a:effectLst/>
                <a:uLnTx/>
                <a:uFillTx/>
                <a:latin typeface="Calibri"/>
                <a:cs typeface="Calibri"/>
              </a:rPr>
              <a:t>reserves</a:t>
            </a:r>
            <a:r>
              <a:rPr kumimoji="0" sz="1600" b="1" i="0" u="none" strike="noStrike" kern="0" cap="none" spc="195"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the</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95" normalizeH="0" baseline="0" noProof="0" dirty="0">
                <a:ln>
                  <a:noFill/>
                </a:ln>
                <a:solidFill>
                  <a:srgbClr val="FFFFFF"/>
                </a:solidFill>
                <a:effectLst/>
                <a:uLnTx/>
                <a:uFillTx/>
                <a:latin typeface="Calibri"/>
                <a:cs typeface="Calibri"/>
              </a:rPr>
              <a:t>right</a:t>
            </a:r>
            <a:r>
              <a:rPr kumimoji="0" sz="1600" b="1" i="0" u="none" strike="noStrike" kern="0" cap="none" spc="180" normalizeH="0" baseline="0" noProof="0" dirty="0">
                <a:ln>
                  <a:noFill/>
                </a:ln>
                <a:solidFill>
                  <a:srgbClr val="FFFFFF"/>
                </a:solidFill>
                <a:effectLst/>
                <a:uLnTx/>
                <a:uFillTx/>
                <a:latin typeface="Calibri"/>
                <a:cs typeface="Calibri"/>
              </a:rPr>
              <a:t> </a:t>
            </a:r>
            <a:r>
              <a:rPr kumimoji="0" sz="1600" b="1" i="0" u="none" strike="noStrike" kern="0" cap="none" spc="65" normalizeH="0" baseline="0" noProof="0" dirty="0">
                <a:ln>
                  <a:noFill/>
                </a:ln>
                <a:solidFill>
                  <a:srgbClr val="FFFFFF"/>
                </a:solidFill>
                <a:effectLst/>
                <a:uLnTx/>
                <a:uFillTx/>
                <a:latin typeface="Calibri"/>
                <a:cs typeface="Calibri"/>
              </a:rPr>
              <a:t>to</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155" normalizeH="0" baseline="0" noProof="0" dirty="0">
                <a:ln>
                  <a:noFill/>
                </a:ln>
                <a:solidFill>
                  <a:srgbClr val="FFFFFF"/>
                </a:solidFill>
                <a:effectLst/>
                <a:uLnTx/>
                <a:uFillTx/>
                <a:latin typeface="Calibri"/>
                <a:cs typeface="Calibri"/>
              </a:rPr>
              <a:t>add</a:t>
            </a:r>
            <a:r>
              <a:rPr kumimoji="0" sz="1600" b="1" i="0" u="none" strike="noStrike" kern="0" cap="none" spc="145" normalizeH="0" baseline="0" noProof="0" dirty="0">
                <a:ln>
                  <a:noFill/>
                </a:ln>
                <a:solidFill>
                  <a:srgbClr val="FFFFFF"/>
                </a:solidFill>
                <a:effectLst/>
                <a:uLnTx/>
                <a:uFillTx/>
                <a:latin typeface="Calibri"/>
                <a:cs typeface="Calibri"/>
              </a:rPr>
              <a:t> </a:t>
            </a:r>
            <a:r>
              <a:rPr kumimoji="0" sz="1600" b="1" i="0" u="none" strike="noStrike" kern="0" cap="none" spc="114" normalizeH="0" baseline="0" noProof="0" dirty="0">
                <a:ln>
                  <a:noFill/>
                </a:ln>
                <a:solidFill>
                  <a:srgbClr val="FFFFFF"/>
                </a:solidFill>
                <a:effectLst/>
                <a:uLnTx/>
                <a:uFillTx/>
                <a:latin typeface="Calibri"/>
                <a:cs typeface="Calibri"/>
              </a:rPr>
              <a:t>new</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plans,</a:t>
            </a:r>
            <a:r>
              <a:rPr kumimoji="0" sz="1600" b="1" i="0" u="none" strike="noStrike" kern="0" cap="none" spc="70"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remove</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existing </a:t>
            </a:r>
            <a:r>
              <a:rPr kumimoji="0" sz="1600" b="1" i="0" u="none" strike="noStrike" kern="0" cap="none" spc="100" normalizeH="0" baseline="0" noProof="0" dirty="0">
                <a:ln>
                  <a:noFill/>
                </a:ln>
                <a:solidFill>
                  <a:srgbClr val="FFFFFF"/>
                </a:solidFill>
                <a:effectLst/>
                <a:uLnTx/>
                <a:uFillTx/>
                <a:latin typeface="Calibri"/>
                <a:cs typeface="Calibri"/>
              </a:rPr>
              <a:t>plans,</a:t>
            </a:r>
            <a:r>
              <a:rPr kumimoji="0" sz="1600" b="1" i="0" u="none" strike="noStrike" kern="0" cap="none" spc="70" normalizeH="0" baseline="0" noProof="0" dirty="0">
                <a:ln>
                  <a:noFill/>
                </a:ln>
                <a:solidFill>
                  <a:srgbClr val="FFFFFF"/>
                </a:solidFill>
                <a:effectLst/>
                <a:uLnTx/>
                <a:uFillTx/>
                <a:latin typeface="Calibri"/>
                <a:cs typeface="Calibri"/>
              </a:rPr>
              <a:t> </a:t>
            </a:r>
            <a:r>
              <a:rPr kumimoji="0" sz="1600" b="1" i="0" u="none" strike="noStrike" kern="0" cap="none" spc="80" normalizeH="0" baseline="0" noProof="0" dirty="0">
                <a:ln>
                  <a:noFill/>
                </a:ln>
                <a:solidFill>
                  <a:srgbClr val="FFFFFF"/>
                </a:solidFill>
                <a:effectLst/>
                <a:uLnTx/>
                <a:uFillTx/>
                <a:latin typeface="Calibri"/>
                <a:cs typeface="Calibri"/>
              </a:rPr>
              <a:t>alter</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the</a:t>
            </a:r>
            <a:r>
              <a:rPr kumimoji="0" sz="1600" b="1" i="0" u="none" strike="noStrike" kern="0" cap="none" spc="185" normalizeH="0" baseline="0" noProof="0" dirty="0">
                <a:ln>
                  <a:noFill/>
                </a:ln>
                <a:solidFill>
                  <a:srgbClr val="FFFFFF"/>
                </a:solidFill>
                <a:effectLst/>
                <a:uLnTx/>
                <a:uFillTx/>
                <a:latin typeface="Calibri"/>
                <a:cs typeface="Calibri"/>
              </a:rPr>
              <a:t> </a:t>
            </a:r>
            <a:r>
              <a:rPr kumimoji="0" sz="1600" b="1" i="0" u="none" strike="noStrike" kern="0" cap="none" spc="145" normalizeH="0" baseline="0" noProof="0" dirty="0">
                <a:ln>
                  <a:noFill/>
                </a:ln>
                <a:solidFill>
                  <a:srgbClr val="FFFFFF"/>
                </a:solidFill>
                <a:effectLst/>
                <a:uLnTx/>
                <a:uFillTx/>
                <a:latin typeface="Calibri"/>
                <a:cs typeface="Calibri"/>
              </a:rPr>
              <a:t>design</a:t>
            </a:r>
            <a:r>
              <a:rPr kumimoji="0" sz="1600" b="1" i="0" u="none" strike="noStrike" kern="0" cap="none" spc="180" normalizeH="0" baseline="0" noProof="0" dirty="0">
                <a:ln>
                  <a:noFill/>
                </a:ln>
                <a:solidFill>
                  <a:srgbClr val="FFFFFF"/>
                </a:solidFill>
                <a:effectLst/>
                <a:uLnTx/>
                <a:uFillTx/>
                <a:latin typeface="Calibri"/>
                <a:cs typeface="Calibri"/>
              </a:rPr>
              <a:t> </a:t>
            </a:r>
            <a:r>
              <a:rPr kumimoji="0" sz="1600" b="1" i="0" u="none" strike="noStrike" kern="0" cap="none" spc="70" normalizeH="0" baseline="0" noProof="0" dirty="0">
                <a:ln>
                  <a:noFill/>
                </a:ln>
                <a:solidFill>
                  <a:srgbClr val="FFFFFF"/>
                </a:solidFill>
                <a:effectLst/>
                <a:uLnTx/>
                <a:uFillTx/>
                <a:latin typeface="Calibri"/>
                <a:cs typeface="Calibri"/>
              </a:rPr>
              <a:t>of</a:t>
            </a:r>
            <a:r>
              <a:rPr kumimoji="0" sz="1600" b="1" i="0" u="none" strike="noStrike" kern="0" cap="none" spc="235"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the</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plans,</a:t>
            </a:r>
            <a:r>
              <a:rPr kumimoji="0" sz="1600" b="1" i="0" u="none" strike="noStrike" kern="0" cap="none" spc="75" normalizeH="0" baseline="0" noProof="0" dirty="0">
                <a:ln>
                  <a:noFill/>
                </a:ln>
                <a:solidFill>
                  <a:srgbClr val="FFFFFF"/>
                </a:solidFill>
                <a:effectLst/>
                <a:uLnTx/>
                <a:uFillTx/>
                <a:latin typeface="Calibri"/>
                <a:cs typeface="Calibri"/>
              </a:rPr>
              <a:t> </a:t>
            </a:r>
            <a:r>
              <a:rPr kumimoji="0" sz="1600" b="1" i="0" u="none" strike="noStrike" kern="0" cap="none" spc="145" normalizeH="0" baseline="0" noProof="0" dirty="0">
                <a:ln>
                  <a:noFill/>
                </a:ln>
                <a:solidFill>
                  <a:srgbClr val="FFFFFF"/>
                </a:solidFill>
                <a:effectLst/>
                <a:uLnTx/>
                <a:uFillTx/>
                <a:latin typeface="Calibri"/>
                <a:cs typeface="Calibri"/>
              </a:rPr>
              <a:t>change</a:t>
            </a:r>
            <a:r>
              <a:rPr kumimoji="0" sz="1600" b="1" i="0" u="none" strike="noStrike" kern="0" cap="none" spc="185"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the</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95" normalizeH="0" baseline="0" noProof="0" dirty="0">
                <a:ln>
                  <a:noFill/>
                </a:ln>
                <a:solidFill>
                  <a:srgbClr val="FFFFFF"/>
                </a:solidFill>
                <a:effectLst/>
                <a:uLnTx/>
                <a:uFillTx/>
                <a:latin typeface="Calibri"/>
                <a:cs typeface="Calibri"/>
              </a:rPr>
              <a:t>cost</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95" normalizeH="0" baseline="0" noProof="0" dirty="0">
                <a:ln>
                  <a:noFill/>
                </a:ln>
                <a:solidFill>
                  <a:srgbClr val="FFFFFF"/>
                </a:solidFill>
                <a:effectLst/>
                <a:uLnTx/>
                <a:uFillTx/>
                <a:latin typeface="Calibri"/>
                <a:cs typeface="Calibri"/>
              </a:rPr>
              <a:t>(premium),</a:t>
            </a:r>
            <a:r>
              <a:rPr kumimoji="0" sz="1600" b="1" i="0" u="none" strike="noStrike" kern="0" cap="none" spc="110"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and </a:t>
            </a:r>
            <a:r>
              <a:rPr kumimoji="0" sz="1600" b="1" i="0" u="none" strike="noStrike" kern="0" cap="none" spc="95" normalizeH="0" baseline="0" noProof="0" dirty="0">
                <a:ln>
                  <a:noFill/>
                </a:ln>
                <a:solidFill>
                  <a:srgbClr val="FFFFFF"/>
                </a:solidFill>
                <a:effectLst/>
                <a:uLnTx/>
                <a:uFillTx/>
                <a:latin typeface="Calibri"/>
                <a:cs typeface="Calibri"/>
              </a:rPr>
              <a:t>switch</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90" normalizeH="0" baseline="0" noProof="0" dirty="0">
                <a:ln>
                  <a:noFill/>
                </a:ln>
                <a:solidFill>
                  <a:srgbClr val="FFFFFF"/>
                </a:solidFill>
                <a:effectLst/>
                <a:uLnTx/>
                <a:uFillTx/>
                <a:latin typeface="Calibri"/>
                <a:cs typeface="Calibri"/>
              </a:rPr>
              <a:t>administrators</a:t>
            </a:r>
            <a:r>
              <a:rPr kumimoji="0" sz="1600" b="1" i="0" u="none" strike="noStrike" kern="0" cap="none" spc="204" normalizeH="0" baseline="0" noProof="0" dirty="0">
                <a:ln>
                  <a:noFill/>
                </a:ln>
                <a:solidFill>
                  <a:srgbClr val="FFFFFF"/>
                </a:solidFill>
                <a:effectLst/>
                <a:uLnTx/>
                <a:uFillTx/>
                <a:latin typeface="Calibri"/>
                <a:cs typeface="Calibri"/>
              </a:rPr>
              <a:t> </a:t>
            </a:r>
            <a:r>
              <a:rPr kumimoji="0" sz="1600" b="1" i="0" u="none" strike="noStrike" kern="0" cap="none" spc="65" normalizeH="0" baseline="0" noProof="0" dirty="0">
                <a:ln>
                  <a:noFill/>
                </a:ln>
                <a:solidFill>
                  <a:srgbClr val="FFFFFF"/>
                </a:solidFill>
                <a:effectLst/>
                <a:uLnTx/>
                <a:uFillTx/>
                <a:latin typeface="Calibri"/>
                <a:cs typeface="Calibri"/>
              </a:rPr>
              <a:t>for</a:t>
            </a:r>
            <a:r>
              <a:rPr kumimoji="0" sz="1600" b="1" i="0" u="none" strike="noStrike" kern="0" cap="none" spc="175"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these</a:t>
            </a:r>
            <a:r>
              <a:rPr kumimoji="0" sz="1600" b="1" i="0" u="none" strike="noStrike" kern="0" cap="none" spc="200"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plans</a:t>
            </a:r>
            <a:r>
              <a:rPr kumimoji="0" sz="1600" b="1" i="0" u="none" strike="noStrike" kern="0" cap="none" spc="180" normalizeH="0" baseline="0" noProof="0" dirty="0">
                <a:ln>
                  <a:noFill/>
                </a:ln>
                <a:solidFill>
                  <a:srgbClr val="FFFFFF"/>
                </a:solidFill>
                <a:effectLst/>
                <a:uLnTx/>
                <a:uFillTx/>
                <a:latin typeface="Calibri"/>
                <a:cs typeface="Calibri"/>
              </a:rPr>
              <a:t> </a:t>
            </a:r>
            <a:r>
              <a:rPr kumimoji="0" sz="1600" b="1" i="0" u="none" strike="noStrike" kern="0" cap="none" spc="0" normalizeH="0" baseline="0" noProof="0" dirty="0">
                <a:ln>
                  <a:noFill/>
                </a:ln>
                <a:solidFill>
                  <a:srgbClr val="FFFFFF"/>
                </a:solidFill>
                <a:effectLst/>
                <a:uLnTx/>
                <a:uFillTx/>
                <a:latin typeface="Calibri"/>
                <a:cs typeface="Calibri"/>
              </a:rPr>
              <a:t>at</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90" normalizeH="0" baseline="0" noProof="0" dirty="0">
                <a:ln>
                  <a:noFill/>
                </a:ln>
                <a:solidFill>
                  <a:srgbClr val="FFFFFF"/>
                </a:solidFill>
                <a:effectLst/>
                <a:uLnTx/>
                <a:uFillTx/>
                <a:latin typeface="Calibri"/>
                <a:cs typeface="Calibri"/>
              </a:rPr>
              <a:t>any</a:t>
            </a:r>
            <a:r>
              <a:rPr kumimoji="0" sz="1600" b="1" i="0" u="none" strike="noStrike" kern="0" cap="none" spc="180" normalizeH="0" baseline="0" noProof="0" dirty="0">
                <a:ln>
                  <a:noFill/>
                </a:ln>
                <a:solidFill>
                  <a:srgbClr val="FFFFFF"/>
                </a:solidFill>
                <a:effectLst/>
                <a:uLnTx/>
                <a:uFillTx/>
                <a:latin typeface="Calibri"/>
                <a:cs typeface="Calibri"/>
              </a:rPr>
              <a:t> </a:t>
            </a:r>
            <a:r>
              <a:rPr kumimoji="0" sz="1600" b="1" i="0" u="none" strike="noStrike" kern="0" cap="none" spc="90" normalizeH="0" baseline="0" noProof="0" dirty="0">
                <a:ln>
                  <a:noFill/>
                </a:ln>
                <a:solidFill>
                  <a:srgbClr val="FFFFFF"/>
                </a:solidFill>
                <a:effectLst/>
                <a:uLnTx/>
                <a:uFillTx/>
                <a:latin typeface="Calibri"/>
                <a:cs typeface="Calibri"/>
              </a:rPr>
              <a:t>time</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70" normalizeH="0" baseline="0" noProof="0" dirty="0">
                <a:ln>
                  <a:noFill/>
                </a:ln>
                <a:solidFill>
                  <a:srgbClr val="FFFFFF"/>
                </a:solidFill>
                <a:effectLst/>
                <a:uLnTx/>
                <a:uFillTx/>
                <a:latin typeface="Calibri"/>
                <a:cs typeface="Calibri"/>
              </a:rPr>
              <a:t>in</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114" normalizeH="0" baseline="0" noProof="0" dirty="0">
                <a:ln>
                  <a:noFill/>
                </a:ln>
                <a:solidFill>
                  <a:srgbClr val="FFFFFF"/>
                </a:solidFill>
                <a:effectLst/>
                <a:uLnTx/>
                <a:uFillTx/>
                <a:latin typeface="Calibri"/>
                <a:cs typeface="Calibri"/>
              </a:rPr>
              <a:t>response</a:t>
            </a:r>
            <a:r>
              <a:rPr kumimoji="0" sz="1600" b="1" i="0" u="none" strike="noStrike" kern="0" cap="none" spc="195" normalizeH="0" baseline="0" noProof="0" dirty="0">
                <a:ln>
                  <a:noFill/>
                </a:ln>
                <a:solidFill>
                  <a:srgbClr val="FFFFFF"/>
                </a:solidFill>
                <a:effectLst/>
                <a:uLnTx/>
                <a:uFillTx/>
                <a:latin typeface="Calibri"/>
                <a:cs typeface="Calibri"/>
              </a:rPr>
              <a:t> </a:t>
            </a:r>
            <a:r>
              <a:rPr kumimoji="0" sz="1600" b="1" i="0" u="none" strike="noStrike" kern="0" cap="none" spc="45" normalizeH="0" baseline="0" noProof="0" dirty="0">
                <a:ln>
                  <a:noFill/>
                </a:ln>
                <a:solidFill>
                  <a:srgbClr val="FFFFFF"/>
                </a:solidFill>
                <a:effectLst/>
                <a:uLnTx/>
                <a:uFillTx/>
                <a:latin typeface="Calibri"/>
                <a:cs typeface="Calibri"/>
              </a:rPr>
              <a:t>to </a:t>
            </a:r>
            <a:r>
              <a:rPr kumimoji="0" sz="1600" b="1" i="0" u="none" strike="noStrike" kern="0" cap="none" spc="150" normalizeH="0" baseline="0" noProof="0" dirty="0">
                <a:ln>
                  <a:noFill/>
                </a:ln>
                <a:solidFill>
                  <a:srgbClr val="FFFFFF"/>
                </a:solidFill>
                <a:effectLst/>
                <a:uLnTx/>
                <a:uFillTx/>
                <a:latin typeface="Calibri"/>
                <a:cs typeface="Calibri"/>
              </a:rPr>
              <a:t>changing</a:t>
            </a:r>
            <a:r>
              <a:rPr kumimoji="0" sz="1600" b="1" i="0" u="none" strike="noStrike" kern="0" cap="none" spc="180"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regulations,</a:t>
            </a:r>
            <a:r>
              <a:rPr kumimoji="0" sz="1600" b="1" i="0" u="none" strike="noStrike" kern="0" cap="none" spc="110" normalizeH="0" baseline="0" noProof="0" dirty="0">
                <a:ln>
                  <a:noFill/>
                </a:ln>
                <a:solidFill>
                  <a:srgbClr val="FFFFFF"/>
                </a:solidFill>
                <a:effectLst/>
                <a:uLnTx/>
                <a:uFillTx/>
                <a:latin typeface="Calibri"/>
                <a:cs typeface="Calibri"/>
              </a:rPr>
              <a:t> </a:t>
            </a:r>
            <a:r>
              <a:rPr kumimoji="0" sz="1600" b="1" i="0" u="none" strike="noStrike" kern="0" cap="none" spc="90" normalizeH="0" baseline="0" noProof="0" dirty="0">
                <a:ln>
                  <a:noFill/>
                </a:ln>
                <a:solidFill>
                  <a:srgbClr val="FFFFFF"/>
                </a:solidFill>
                <a:effectLst/>
                <a:uLnTx/>
                <a:uFillTx/>
                <a:latin typeface="Calibri"/>
                <a:cs typeface="Calibri"/>
              </a:rPr>
              <a:t>market</a:t>
            </a:r>
            <a:r>
              <a:rPr kumimoji="0" sz="1600" b="1" i="0" u="none" strike="noStrike" kern="0" cap="none" spc="204"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conditions,</a:t>
            </a:r>
            <a:r>
              <a:rPr kumimoji="0" sz="1600" b="1" i="0" u="none" strike="noStrike" kern="0" cap="none" spc="95"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vendors,</a:t>
            </a:r>
            <a:r>
              <a:rPr kumimoji="0" sz="1600" b="1" i="0" u="none" strike="noStrike" kern="0" cap="none" spc="110"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and</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90" normalizeH="0" baseline="0" noProof="0" dirty="0">
                <a:ln>
                  <a:noFill/>
                </a:ln>
                <a:solidFill>
                  <a:srgbClr val="FFFFFF"/>
                </a:solidFill>
                <a:effectLst/>
                <a:uLnTx/>
                <a:uFillTx/>
                <a:latin typeface="Calibri"/>
                <a:cs typeface="Calibri"/>
              </a:rPr>
              <a:t>University</a:t>
            </a:r>
            <a:r>
              <a:rPr kumimoji="0" sz="1600" b="1" i="0" u="none" strike="noStrike" kern="0" cap="none" spc="195"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needs.</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898256" y="-1"/>
            <a:ext cx="4293870" cy="6858000"/>
            <a:chOff x="7898256" y="-1"/>
            <a:chExt cx="4293870" cy="6858000"/>
          </a:xfrm>
        </p:grpSpPr>
        <p:pic>
          <p:nvPicPr>
            <p:cNvPr id="3" name="object 3"/>
            <p:cNvPicPr/>
            <p:nvPr/>
          </p:nvPicPr>
          <p:blipFill>
            <a:blip r:embed="rId2" cstate="print"/>
            <a:stretch>
              <a:fillRect/>
            </a:stretch>
          </p:blipFill>
          <p:spPr>
            <a:xfrm>
              <a:off x="7898256" y="-1"/>
              <a:ext cx="4293743" cy="6857999"/>
            </a:xfrm>
            <a:prstGeom prst="rect">
              <a:avLst/>
            </a:prstGeom>
          </p:spPr>
        </p:pic>
        <p:pic>
          <p:nvPicPr>
            <p:cNvPr id="4" name="object 4"/>
            <p:cNvPicPr/>
            <p:nvPr/>
          </p:nvPicPr>
          <p:blipFill>
            <a:blip r:embed="rId3" cstate="print"/>
            <a:stretch>
              <a:fillRect/>
            </a:stretch>
          </p:blipFill>
          <p:spPr>
            <a:xfrm>
              <a:off x="10511535" y="3081144"/>
              <a:ext cx="1680464" cy="3776852"/>
            </a:xfrm>
            <a:prstGeom prst="rect">
              <a:avLst/>
            </a:prstGeom>
          </p:spPr>
        </p:pic>
      </p:grpSp>
      <p:sp>
        <p:nvSpPr>
          <p:cNvPr id="5" name="object 5" descr="$PPTXTitle"/>
          <p:cNvSpPr txBox="1">
            <a:spLocks noGrp="1"/>
          </p:cNvSpPr>
          <p:nvPr>
            <p:ph type="title"/>
          </p:nvPr>
        </p:nvSpPr>
        <p:spPr>
          <a:xfrm>
            <a:off x="347878" y="217754"/>
            <a:ext cx="5658485" cy="391795"/>
          </a:xfrm>
          <a:prstGeom prst="rect">
            <a:avLst/>
          </a:prstGeom>
        </p:spPr>
        <p:txBody>
          <a:bodyPr vert="horz" wrap="square" lIns="0" tIns="12700" rIns="0" bIns="0" rtlCol="0">
            <a:spAutoFit/>
          </a:bodyPr>
          <a:lstStyle/>
          <a:p>
            <a:pPr marL="12700">
              <a:lnSpc>
                <a:spcPct val="100000"/>
              </a:lnSpc>
              <a:spcBef>
                <a:spcPts val="100"/>
              </a:spcBef>
            </a:pPr>
            <a:r>
              <a:rPr spc="170" dirty="0"/>
              <a:t>Supplemental</a:t>
            </a:r>
            <a:r>
              <a:rPr spc="190" dirty="0"/>
              <a:t> </a:t>
            </a:r>
            <a:r>
              <a:rPr spc="95" dirty="0"/>
              <a:t>(Voluntary)</a:t>
            </a:r>
            <a:r>
              <a:rPr spc="185" dirty="0"/>
              <a:t> </a:t>
            </a:r>
            <a:r>
              <a:rPr spc="145" dirty="0"/>
              <a:t>Plans</a:t>
            </a:r>
            <a:r>
              <a:rPr spc="175" dirty="0"/>
              <a:t> </a:t>
            </a:r>
            <a:r>
              <a:rPr spc="150" dirty="0"/>
              <a:t>Listing</a:t>
            </a:r>
          </a:p>
        </p:txBody>
      </p:sp>
      <p:sp>
        <p:nvSpPr>
          <p:cNvPr id="6" name="object 6"/>
          <p:cNvSpPr txBox="1"/>
          <p:nvPr/>
        </p:nvSpPr>
        <p:spPr>
          <a:xfrm>
            <a:off x="347878" y="700278"/>
            <a:ext cx="4380230" cy="2642870"/>
          </a:xfrm>
          <a:prstGeom prst="rect">
            <a:avLst/>
          </a:prstGeom>
        </p:spPr>
        <p:txBody>
          <a:bodyPr vert="horz" wrap="square" lIns="0" tIns="111760" rIns="0" bIns="0" rtlCol="0">
            <a:spAutoFit/>
          </a:bodyPr>
          <a:lstStyle/>
          <a:p>
            <a:pPr marL="354965" marR="0" lvl="0" indent="-342265" defTabSz="914400" eaLnBrk="1" fontAlgn="auto" latinLnBrk="0" hangingPunct="1">
              <a:lnSpc>
                <a:spcPct val="100000"/>
              </a:lnSpc>
              <a:spcBef>
                <a:spcPts val="880"/>
              </a:spcBef>
              <a:spcAft>
                <a:spcPts val="0"/>
              </a:spcAft>
              <a:buClr>
                <a:srgbClr val="E86000"/>
              </a:buClr>
              <a:buSzTx/>
              <a:buFont typeface="Arial"/>
              <a:buChar char="•"/>
              <a:tabLst>
                <a:tab pos="354965" algn="l"/>
              </a:tabLst>
              <a:defRPr/>
            </a:pPr>
            <a:r>
              <a:rPr kumimoji="0" sz="1800" b="1" i="0" u="none" strike="noStrike" kern="0" cap="none" spc="140" normalizeH="0" baseline="0" noProof="0" dirty="0">
                <a:ln>
                  <a:noFill/>
                </a:ln>
                <a:solidFill>
                  <a:srgbClr val="0A2241"/>
                </a:solidFill>
                <a:effectLst/>
                <a:uLnTx/>
                <a:uFillTx/>
                <a:latin typeface="Calibri"/>
                <a:cs typeface="Calibri"/>
              </a:rPr>
              <a:t>Accident</a:t>
            </a:r>
            <a:r>
              <a:rPr kumimoji="0" sz="1800" b="1" i="0" u="none" strike="noStrike" kern="0" cap="none" spc="165" normalizeH="0" baseline="0" noProof="0" dirty="0">
                <a:ln>
                  <a:noFill/>
                </a:ln>
                <a:solidFill>
                  <a:srgbClr val="0A2241"/>
                </a:solidFill>
                <a:effectLst/>
                <a:uLnTx/>
                <a:uFillTx/>
                <a:latin typeface="Calibri"/>
                <a:cs typeface="Calibri"/>
              </a:rPr>
              <a:t> </a:t>
            </a:r>
            <a:r>
              <a:rPr kumimoji="0" sz="1800" b="1" i="0" u="none" strike="noStrike" kern="0" cap="none" spc="100" normalizeH="0" baseline="0" noProof="0" dirty="0">
                <a:ln>
                  <a:noFill/>
                </a:ln>
                <a:solidFill>
                  <a:srgbClr val="0A2241"/>
                </a:solidFill>
                <a:effectLst/>
                <a:uLnTx/>
                <a:uFillTx/>
                <a:latin typeface="Calibri"/>
                <a:cs typeface="Calibri"/>
              </a:rPr>
              <a:t>Insurance</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354965" marR="0" lvl="0" indent="-342265" defTabSz="914400" eaLnBrk="1" fontAlgn="auto" latinLnBrk="0" hangingPunct="1">
              <a:lnSpc>
                <a:spcPct val="100000"/>
              </a:lnSpc>
              <a:spcBef>
                <a:spcPts val="780"/>
              </a:spcBef>
              <a:spcAft>
                <a:spcPts val="0"/>
              </a:spcAft>
              <a:buClr>
                <a:srgbClr val="E86000"/>
              </a:buClr>
              <a:buSzTx/>
              <a:buFont typeface="Arial"/>
              <a:buChar char="•"/>
              <a:tabLst>
                <a:tab pos="354965" algn="l"/>
              </a:tabLst>
              <a:defRPr/>
            </a:pPr>
            <a:r>
              <a:rPr kumimoji="0" sz="1800" b="1" i="0" u="none" strike="noStrike" kern="0" cap="none" spc="130" normalizeH="0" baseline="0" noProof="0" dirty="0">
                <a:ln>
                  <a:noFill/>
                </a:ln>
                <a:solidFill>
                  <a:srgbClr val="0A2241"/>
                </a:solidFill>
                <a:effectLst/>
                <a:uLnTx/>
                <a:uFillTx/>
                <a:latin typeface="Calibri"/>
                <a:cs typeface="Calibri"/>
              </a:rPr>
              <a:t>Additional</a:t>
            </a:r>
            <a:r>
              <a:rPr kumimoji="0" sz="1800" b="1" i="0" u="none" strike="noStrike" kern="0" cap="none" spc="204" normalizeH="0" baseline="0" noProof="0" dirty="0">
                <a:ln>
                  <a:noFill/>
                </a:ln>
                <a:solidFill>
                  <a:srgbClr val="0A2241"/>
                </a:solidFill>
                <a:effectLst/>
                <a:uLnTx/>
                <a:uFillTx/>
                <a:latin typeface="Calibri"/>
                <a:cs typeface="Calibri"/>
              </a:rPr>
              <a:t> </a:t>
            </a:r>
            <a:r>
              <a:rPr kumimoji="0" sz="1800" b="1" i="0" u="none" strike="noStrike" kern="0" cap="none" spc="114" normalizeH="0" baseline="0" noProof="0" dirty="0">
                <a:ln>
                  <a:noFill/>
                </a:ln>
                <a:solidFill>
                  <a:srgbClr val="0A2241"/>
                </a:solidFill>
                <a:effectLst/>
                <a:uLnTx/>
                <a:uFillTx/>
                <a:latin typeface="Calibri"/>
                <a:cs typeface="Calibri"/>
              </a:rPr>
              <a:t>Life</a:t>
            </a:r>
            <a:r>
              <a:rPr kumimoji="0" sz="1800" b="1" i="0" u="none" strike="noStrike" kern="0" cap="none" spc="160" normalizeH="0" baseline="0" noProof="0" dirty="0">
                <a:ln>
                  <a:noFill/>
                </a:ln>
                <a:solidFill>
                  <a:srgbClr val="0A2241"/>
                </a:solidFill>
                <a:effectLst/>
                <a:uLnTx/>
                <a:uFillTx/>
                <a:latin typeface="Calibri"/>
                <a:cs typeface="Calibri"/>
              </a:rPr>
              <a:t> </a:t>
            </a:r>
            <a:r>
              <a:rPr kumimoji="0" sz="1800" b="1" i="0" u="none" strike="noStrike" kern="0" cap="none" spc="140" normalizeH="0" baseline="0" noProof="0" dirty="0">
                <a:ln>
                  <a:noFill/>
                </a:ln>
                <a:solidFill>
                  <a:srgbClr val="0A2241"/>
                </a:solidFill>
                <a:effectLst/>
                <a:uLnTx/>
                <a:uFillTx/>
                <a:latin typeface="Calibri"/>
                <a:cs typeface="Calibri"/>
              </a:rPr>
              <a:t>and</a:t>
            </a:r>
            <a:r>
              <a:rPr kumimoji="0" sz="1800" b="1" i="0" u="none" strike="noStrike" kern="0" cap="none" spc="90" normalizeH="0" baseline="0" noProof="0" dirty="0">
                <a:ln>
                  <a:noFill/>
                </a:ln>
                <a:solidFill>
                  <a:srgbClr val="0A2241"/>
                </a:solidFill>
                <a:effectLst/>
                <a:uLnTx/>
                <a:uFillTx/>
                <a:latin typeface="Calibri"/>
                <a:cs typeface="Calibri"/>
              </a:rPr>
              <a:t> </a:t>
            </a:r>
            <a:r>
              <a:rPr kumimoji="0" sz="1800" b="1" i="0" u="none" strike="noStrike" kern="0" cap="none" spc="204" normalizeH="0" baseline="0" noProof="0" dirty="0">
                <a:ln>
                  <a:noFill/>
                </a:ln>
                <a:solidFill>
                  <a:srgbClr val="0A2241"/>
                </a:solidFill>
                <a:effectLst/>
                <a:uLnTx/>
                <a:uFillTx/>
                <a:latin typeface="Calibri"/>
                <a:cs typeface="Calibri"/>
              </a:rPr>
              <a:t>AD&amp;D</a:t>
            </a:r>
            <a:r>
              <a:rPr kumimoji="0" sz="1800" b="1" i="0" u="none" strike="noStrike" kern="0" cap="none" spc="155" normalizeH="0" baseline="0" noProof="0" dirty="0">
                <a:ln>
                  <a:noFill/>
                </a:ln>
                <a:solidFill>
                  <a:srgbClr val="0A2241"/>
                </a:solidFill>
                <a:effectLst/>
                <a:uLnTx/>
                <a:uFillTx/>
                <a:latin typeface="Calibri"/>
                <a:cs typeface="Calibri"/>
              </a:rPr>
              <a:t> </a:t>
            </a:r>
            <a:r>
              <a:rPr kumimoji="0" sz="1800" b="1" i="0" u="none" strike="noStrike" kern="0" cap="none" spc="100" normalizeH="0" baseline="0" noProof="0" dirty="0">
                <a:ln>
                  <a:noFill/>
                </a:ln>
                <a:solidFill>
                  <a:srgbClr val="0A2241"/>
                </a:solidFill>
                <a:effectLst/>
                <a:uLnTx/>
                <a:uFillTx/>
                <a:latin typeface="Calibri"/>
                <a:cs typeface="Calibri"/>
              </a:rPr>
              <a:t>Insurance</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354965" marR="0" lvl="0" indent="-342265" defTabSz="914400" eaLnBrk="1" fontAlgn="auto" latinLnBrk="0" hangingPunct="1">
              <a:lnSpc>
                <a:spcPct val="100000"/>
              </a:lnSpc>
              <a:spcBef>
                <a:spcPts val="790"/>
              </a:spcBef>
              <a:spcAft>
                <a:spcPts val="0"/>
              </a:spcAft>
              <a:buClr>
                <a:srgbClr val="E86000"/>
              </a:buClr>
              <a:buSzTx/>
              <a:buFont typeface="Arial"/>
              <a:buChar char="•"/>
              <a:tabLst>
                <a:tab pos="354965" algn="l"/>
              </a:tabLst>
              <a:defRPr/>
            </a:pPr>
            <a:r>
              <a:rPr kumimoji="0" sz="1800" b="1" i="0" u="none" strike="noStrike" kern="0" cap="none" spc="145" normalizeH="0" baseline="0" noProof="0" dirty="0">
                <a:ln>
                  <a:noFill/>
                </a:ln>
                <a:solidFill>
                  <a:srgbClr val="0A2241"/>
                </a:solidFill>
                <a:effectLst/>
                <a:uLnTx/>
                <a:uFillTx/>
                <a:latin typeface="Calibri"/>
                <a:cs typeface="Calibri"/>
              </a:rPr>
              <a:t>Cancer</a:t>
            </a:r>
            <a:r>
              <a:rPr kumimoji="0" sz="1800" b="1" i="0" u="none" strike="noStrike" kern="0" cap="none" spc="165" normalizeH="0" baseline="0" noProof="0" dirty="0">
                <a:ln>
                  <a:noFill/>
                </a:ln>
                <a:solidFill>
                  <a:srgbClr val="0A2241"/>
                </a:solidFill>
                <a:effectLst/>
                <a:uLnTx/>
                <a:uFillTx/>
                <a:latin typeface="Calibri"/>
                <a:cs typeface="Calibri"/>
              </a:rPr>
              <a:t> </a:t>
            </a:r>
            <a:r>
              <a:rPr kumimoji="0" sz="1800" b="1" i="0" u="none" strike="noStrike" kern="0" cap="none" spc="100" normalizeH="0" baseline="0" noProof="0" dirty="0">
                <a:ln>
                  <a:noFill/>
                </a:ln>
                <a:solidFill>
                  <a:srgbClr val="0A2241"/>
                </a:solidFill>
                <a:effectLst/>
                <a:uLnTx/>
                <a:uFillTx/>
                <a:latin typeface="Calibri"/>
                <a:cs typeface="Calibri"/>
              </a:rPr>
              <a:t>Insurance</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354965" marR="0" lvl="0" indent="-342265" defTabSz="914400" eaLnBrk="1" fontAlgn="auto" latinLnBrk="0" hangingPunct="1">
              <a:lnSpc>
                <a:spcPct val="100000"/>
              </a:lnSpc>
              <a:spcBef>
                <a:spcPts val="780"/>
              </a:spcBef>
              <a:spcAft>
                <a:spcPts val="0"/>
              </a:spcAft>
              <a:buClr>
                <a:srgbClr val="E86000"/>
              </a:buClr>
              <a:buSzTx/>
              <a:buFont typeface="Arial"/>
              <a:buChar char="•"/>
              <a:tabLst>
                <a:tab pos="354965" algn="l"/>
              </a:tabLst>
              <a:defRPr/>
            </a:pPr>
            <a:r>
              <a:rPr kumimoji="0" sz="1800" b="1" i="0" u="none" strike="noStrike" kern="0" cap="none" spc="114" normalizeH="0" baseline="0" noProof="0" dirty="0">
                <a:ln>
                  <a:noFill/>
                </a:ln>
                <a:solidFill>
                  <a:srgbClr val="0A2241"/>
                </a:solidFill>
                <a:effectLst/>
                <a:uLnTx/>
                <a:uFillTx/>
                <a:latin typeface="Calibri"/>
                <a:cs typeface="Calibri"/>
              </a:rPr>
              <a:t>Critical</a:t>
            </a:r>
            <a:r>
              <a:rPr kumimoji="0" sz="1800" b="1" i="0" u="none" strike="noStrike" kern="0" cap="none" spc="175" normalizeH="0" baseline="0" noProof="0" dirty="0">
                <a:ln>
                  <a:noFill/>
                </a:ln>
                <a:solidFill>
                  <a:srgbClr val="0A2241"/>
                </a:solidFill>
                <a:effectLst/>
                <a:uLnTx/>
                <a:uFillTx/>
                <a:latin typeface="Calibri"/>
                <a:cs typeface="Calibri"/>
              </a:rPr>
              <a:t> </a:t>
            </a:r>
            <a:r>
              <a:rPr kumimoji="0" sz="1800" b="1" i="0" u="none" strike="noStrike" kern="0" cap="none" spc="95" normalizeH="0" baseline="0" noProof="0" dirty="0">
                <a:ln>
                  <a:noFill/>
                </a:ln>
                <a:solidFill>
                  <a:srgbClr val="0A2241"/>
                </a:solidFill>
                <a:effectLst/>
                <a:uLnTx/>
                <a:uFillTx/>
                <a:latin typeface="Calibri"/>
                <a:cs typeface="Calibri"/>
              </a:rPr>
              <a:t>Illness</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354965" marR="0" lvl="0" indent="-342265" defTabSz="914400" eaLnBrk="1" fontAlgn="auto" latinLnBrk="0" hangingPunct="1">
              <a:lnSpc>
                <a:spcPct val="100000"/>
              </a:lnSpc>
              <a:spcBef>
                <a:spcPts val="780"/>
              </a:spcBef>
              <a:spcAft>
                <a:spcPts val="0"/>
              </a:spcAft>
              <a:buClr>
                <a:srgbClr val="E86000"/>
              </a:buClr>
              <a:buSzTx/>
              <a:buFont typeface="Arial"/>
              <a:buChar char="•"/>
              <a:tabLst>
                <a:tab pos="354965" algn="l"/>
              </a:tabLst>
              <a:defRPr/>
            </a:pPr>
            <a:r>
              <a:rPr kumimoji="0" sz="1800" b="1" i="0" u="none" strike="noStrike" kern="0" cap="none" spc="130" normalizeH="0" baseline="0" noProof="0" dirty="0">
                <a:ln>
                  <a:noFill/>
                </a:ln>
                <a:solidFill>
                  <a:srgbClr val="0A2241"/>
                </a:solidFill>
                <a:effectLst/>
                <a:uLnTx/>
                <a:uFillTx/>
                <a:latin typeface="Calibri"/>
                <a:cs typeface="Calibri"/>
              </a:rPr>
              <a:t>Hospital</a:t>
            </a:r>
            <a:r>
              <a:rPr kumimoji="0" sz="1800" b="1" i="0" u="none" strike="noStrike" kern="0" cap="none" spc="160" normalizeH="0" baseline="0" noProof="0" dirty="0">
                <a:ln>
                  <a:noFill/>
                </a:ln>
                <a:solidFill>
                  <a:srgbClr val="0A2241"/>
                </a:solidFill>
                <a:effectLst/>
                <a:uLnTx/>
                <a:uFillTx/>
                <a:latin typeface="Calibri"/>
                <a:cs typeface="Calibri"/>
              </a:rPr>
              <a:t> </a:t>
            </a:r>
            <a:r>
              <a:rPr kumimoji="0" sz="1800" b="1" i="0" u="none" strike="noStrike" kern="0" cap="none" spc="105" normalizeH="0" baseline="0" noProof="0" dirty="0">
                <a:ln>
                  <a:noFill/>
                </a:ln>
                <a:solidFill>
                  <a:srgbClr val="0A2241"/>
                </a:solidFill>
                <a:effectLst/>
                <a:uLnTx/>
                <a:uFillTx/>
                <a:latin typeface="Calibri"/>
                <a:cs typeface="Calibri"/>
              </a:rPr>
              <a:t>Indemnity</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354965" marR="0" lvl="0" indent="-342265" defTabSz="914400" eaLnBrk="1" fontAlgn="auto" latinLnBrk="0" hangingPunct="1">
              <a:lnSpc>
                <a:spcPct val="100000"/>
              </a:lnSpc>
              <a:spcBef>
                <a:spcPts val="795"/>
              </a:spcBef>
              <a:spcAft>
                <a:spcPts val="0"/>
              </a:spcAft>
              <a:buClr>
                <a:srgbClr val="E86000"/>
              </a:buClr>
              <a:buSzTx/>
              <a:buFont typeface="Arial"/>
              <a:buChar char="•"/>
              <a:tabLst>
                <a:tab pos="354965" algn="l"/>
              </a:tabLst>
              <a:defRPr/>
            </a:pPr>
            <a:r>
              <a:rPr kumimoji="0" sz="1800" b="1" i="0" u="none" strike="noStrike" kern="0" cap="none" spc="95" normalizeH="0" baseline="0" noProof="0" dirty="0">
                <a:ln>
                  <a:noFill/>
                </a:ln>
                <a:solidFill>
                  <a:srgbClr val="0A2241"/>
                </a:solidFill>
                <a:effectLst/>
                <a:uLnTx/>
                <a:uFillTx/>
                <a:latin typeface="Calibri"/>
                <a:cs typeface="Calibri"/>
              </a:rPr>
              <a:t>Long-</a:t>
            </a:r>
            <a:r>
              <a:rPr kumimoji="0" sz="1800" b="1" i="0" u="none" strike="noStrike" kern="0" cap="none" spc="0" normalizeH="0" baseline="0" noProof="0" dirty="0">
                <a:ln>
                  <a:noFill/>
                </a:ln>
                <a:solidFill>
                  <a:srgbClr val="0A2241"/>
                </a:solidFill>
                <a:effectLst/>
                <a:uLnTx/>
                <a:uFillTx/>
                <a:latin typeface="Calibri"/>
                <a:cs typeface="Calibri"/>
              </a:rPr>
              <a:t>Term</a:t>
            </a:r>
            <a:r>
              <a:rPr kumimoji="0" sz="1800" b="1" i="0" u="none" strike="noStrike" kern="0" cap="none" spc="254" normalizeH="0" baseline="0" noProof="0" dirty="0">
                <a:ln>
                  <a:noFill/>
                </a:ln>
                <a:solidFill>
                  <a:srgbClr val="0A2241"/>
                </a:solidFill>
                <a:effectLst/>
                <a:uLnTx/>
                <a:uFillTx/>
                <a:latin typeface="Calibri"/>
                <a:cs typeface="Calibri"/>
              </a:rPr>
              <a:t> </a:t>
            </a:r>
            <a:r>
              <a:rPr kumimoji="0" sz="1800" b="1" i="0" u="none" strike="noStrike" kern="0" cap="none" spc="114" normalizeH="0" baseline="0" noProof="0" dirty="0">
                <a:ln>
                  <a:noFill/>
                </a:ln>
                <a:solidFill>
                  <a:srgbClr val="0A2241"/>
                </a:solidFill>
                <a:effectLst/>
                <a:uLnTx/>
                <a:uFillTx/>
                <a:latin typeface="Calibri"/>
                <a:cs typeface="Calibri"/>
              </a:rPr>
              <a:t>Disability</a:t>
            </a:r>
            <a:r>
              <a:rPr kumimoji="0" sz="1800" b="1" i="0" u="none" strike="noStrike" kern="0" cap="none" spc="260" normalizeH="0" baseline="0" noProof="0" dirty="0">
                <a:ln>
                  <a:noFill/>
                </a:ln>
                <a:solidFill>
                  <a:srgbClr val="0A2241"/>
                </a:solidFill>
                <a:effectLst/>
                <a:uLnTx/>
                <a:uFillTx/>
                <a:latin typeface="Calibri"/>
                <a:cs typeface="Calibri"/>
              </a:rPr>
              <a:t> </a:t>
            </a:r>
            <a:r>
              <a:rPr kumimoji="0" sz="1800" b="1" i="0" u="none" strike="noStrike" kern="0" cap="none" spc="85" normalizeH="0" baseline="0" noProof="0" dirty="0">
                <a:ln>
                  <a:noFill/>
                </a:ln>
                <a:solidFill>
                  <a:srgbClr val="0A2241"/>
                </a:solidFill>
                <a:effectLst/>
                <a:uLnTx/>
                <a:uFillTx/>
                <a:latin typeface="Calibri"/>
                <a:cs typeface="Calibri"/>
              </a:rPr>
              <a:t>(LTD)</a:t>
            </a:r>
            <a:r>
              <a:rPr kumimoji="0" sz="1800" b="1" i="0" u="none" strike="noStrike" kern="0" cap="none" spc="229" normalizeH="0" baseline="0" noProof="0" dirty="0">
                <a:ln>
                  <a:noFill/>
                </a:ln>
                <a:solidFill>
                  <a:srgbClr val="0A2241"/>
                </a:solidFill>
                <a:effectLst/>
                <a:uLnTx/>
                <a:uFillTx/>
                <a:latin typeface="Calibri"/>
                <a:cs typeface="Calibri"/>
              </a:rPr>
              <a:t> </a:t>
            </a:r>
            <a:r>
              <a:rPr kumimoji="0" sz="1800" b="1" i="0" u="none" strike="noStrike" kern="0" cap="none" spc="140" normalizeH="0" baseline="0" noProof="0" dirty="0">
                <a:ln>
                  <a:noFill/>
                </a:ln>
                <a:solidFill>
                  <a:srgbClr val="0A2241"/>
                </a:solidFill>
                <a:effectLst/>
                <a:uLnTx/>
                <a:uFillTx/>
                <a:latin typeface="Calibri"/>
                <a:cs typeface="Calibri"/>
              </a:rPr>
              <a:t>buy-up</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354965" marR="0" lvl="0" indent="-342265" defTabSz="914400" eaLnBrk="1" fontAlgn="auto" latinLnBrk="0" hangingPunct="1">
              <a:lnSpc>
                <a:spcPct val="100000"/>
              </a:lnSpc>
              <a:spcBef>
                <a:spcPts val="780"/>
              </a:spcBef>
              <a:spcAft>
                <a:spcPts val="0"/>
              </a:spcAft>
              <a:buClr>
                <a:srgbClr val="E86000"/>
              </a:buClr>
              <a:buSzTx/>
              <a:buFont typeface="Arial"/>
              <a:buChar char="•"/>
              <a:tabLst>
                <a:tab pos="354965" algn="l"/>
              </a:tabLst>
              <a:defRPr/>
            </a:pPr>
            <a:r>
              <a:rPr kumimoji="0" sz="1800" b="1" i="0" u="none" strike="noStrike" kern="0" cap="none" spc="145" normalizeH="0" baseline="0" noProof="0" dirty="0">
                <a:ln>
                  <a:noFill/>
                </a:ln>
                <a:solidFill>
                  <a:srgbClr val="0A2241"/>
                </a:solidFill>
                <a:effectLst/>
                <a:uLnTx/>
                <a:uFillTx/>
                <a:latin typeface="Calibri"/>
                <a:cs typeface="Calibri"/>
              </a:rPr>
              <a:t>Whole</a:t>
            </a:r>
            <a:r>
              <a:rPr kumimoji="0" sz="1800" b="1" i="0" u="none" strike="noStrike" kern="0" cap="none" spc="160" normalizeH="0" baseline="0" noProof="0" dirty="0">
                <a:ln>
                  <a:noFill/>
                </a:ln>
                <a:solidFill>
                  <a:srgbClr val="0A2241"/>
                </a:solidFill>
                <a:effectLst/>
                <a:uLnTx/>
                <a:uFillTx/>
                <a:latin typeface="Calibri"/>
                <a:cs typeface="Calibri"/>
              </a:rPr>
              <a:t> </a:t>
            </a:r>
            <a:r>
              <a:rPr kumimoji="0" sz="1800" b="1" i="0" u="none" strike="noStrike" kern="0" cap="none" spc="114" normalizeH="0" baseline="0" noProof="0" dirty="0">
                <a:ln>
                  <a:noFill/>
                </a:ln>
                <a:solidFill>
                  <a:srgbClr val="0A2241"/>
                </a:solidFill>
                <a:effectLst/>
                <a:uLnTx/>
                <a:uFillTx/>
                <a:latin typeface="Calibri"/>
                <a:cs typeface="Calibri"/>
              </a:rPr>
              <a:t>Life</a:t>
            </a:r>
            <a:r>
              <a:rPr kumimoji="0" sz="1800" b="1" i="0" u="none" strike="noStrike" kern="0" cap="none" spc="145" normalizeH="0" baseline="0" noProof="0" dirty="0">
                <a:ln>
                  <a:noFill/>
                </a:ln>
                <a:solidFill>
                  <a:srgbClr val="0A2241"/>
                </a:solidFill>
                <a:effectLst/>
                <a:uLnTx/>
                <a:uFillTx/>
                <a:latin typeface="Calibri"/>
                <a:cs typeface="Calibri"/>
              </a:rPr>
              <a:t> </a:t>
            </a:r>
            <a:r>
              <a:rPr kumimoji="0" sz="1800" b="1" i="0" u="none" strike="noStrike" kern="0" cap="none" spc="100" normalizeH="0" baseline="0" noProof="0" dirty="0">
                <a:ln>
                  <a:noFill/>
                </a:ln>
                <a:solidFill>
                  <a:srgbClr val="0A2241"/>
                </a:solidFill>
                <a:effectLst/>
                <a:uLnTx/>
                <a:uFillTx/>
                <a:latin typeface="Calibri"/>
                <a:cs typeface="Calibri"/>
              </a:rPr>
              <a:t>Insurance</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8"/>
          </a:xfrm>
          <a:prstGeom prst="rect">
            <a:avLst/>
          </a:prstGeom>
        </p:spPr>
      </p:pic>
      <p:sp>
        <p:nvSpPr>
          <p:cNvPr id="3" name="object 3"/>
          <p:cNvSpPr txBox="1"/>
          <p:nvPr/>
        </p:nvSpPr>
        <p:spPr>
          <a:xfrm>
            <a:off x="347878" y="888872"/>
            <a:ext cx="123063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100" normalizeH="0" baseline="0" noProof="0" dirty="0">
                <a:ln>
                  <a:noFill/>
                </a:ln>
                <a:solidFill>
                  <a:srgbClr val="0A2241"/>
                </a:solidFill>
                <a:effectLst/>
                <a:uLnTx/>
                <a:uFillTx/>
                <a:latin typeface="Calibri"/>
                <a:cs typeface="Calibri"/>
              </a:rPr>
              <a:t>Enrollment</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4" name="object 4"/>
          <p:cNvSpPr txBox="1"/>
          <p:nvPr/>
        </p:nvSpPr>
        <p:spPr>
          <a:xfrm>
            <a:off x="7090029" y="1306448"/>
            <a:ext cx="4324350" cy="526986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1" i="0" u="none" strike="noStrike" kern="0" cap="none" spc="95" normalizeH="0" baseline="0" noProof="0" dirty="0">
                <a:ln>
                  <a:noFill/>
                </a:ln>
                <a:solidFill>
                  <a:srgbClr val="E86000"/>
                </a:solidFill>
                <a:effectLst/>
                <a:uLnTx/>
                <a:uFillTx/>
                <a:latin typeface="Calibri"/>
                <a:cs typeface="Calibri"/>
              </a:rPr>
              <a:t>Enrollment</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2700" marR="5080" lvl="0" indent="0" defTabSz="914400" eaLnBrk="1" fontAlgn="auto" latinLnBrk="0" hangingPunct="1">
              <a:lnSpc>
                <a:spcPct val="100000"/>
              </a:lnSpc>
              <a:spcBef>
                <a:spcPts val="5"/>
              </a:spcBef>
              <a:spcAft>
                <a:spcPts val="0"/>
              </a:spcAft>
              <a:buClrTx/>
              <a:buSzTx/>
              <a:buFontTx/>
              <a:buNone/>
              <a:tabLst/>
              <a:defRPr/>
            </a:pPr>
            <a:r>
              <a:rPr kumimoji="0" sz="1400" b="1" i="0" u="none" strike="noStrike" kern="0" cap="none" spc="155" normalizeH="0" baseline="0" noProof="0" dirty="0">
                <a:ln>
                  <a:noFill/>
                </a:ln>
                <a:solidFill>
                  <a:sysClr val="windowText" lastClr="000000"/>
                </a:solidFill>
                <a:effectLst/>
                <a:uLnTx/>
                <a:uFillTx/>
                <a:latin typeface="Calibri"/>
                <a:cs typeface="Calibri"/>
              </a:rPr>
              <a:t>Once</a:t>
            </a:r>
            <a:r>
              <a:rPr kumimoji="0" sz="1400" b="1" i="0" u="none" strike="noStrike" kern="0" cap="none" spc="145" normalizeH="0" baseline="0" noProof="0" dirty="0">
                <a:ln>
                  <a:noFill/>
                </a:ln>
                <a:solidFill>
                  <a:sysClr val="windowText" lastClr="000000"/>
                </a:solidFill>
                <a:effectLst/>
                <a:uLnTx/>
                <a:uFillTx/>
                <a:latin typeface="Calibri"/>
                <a:cs typeface="Calibri"/>
              </a:rPr>
              <a:t> </a:t>
            </a:r>
            <a:r>
              <a:rPr kumimoji="0" sz="1400" b="1" i="0" u="none" strike="noStrike" kern="0" cap="none" spc="90" normalizeH="0" baseline="0" noProof="0" dirty="0">
                <a:ln>
                  <a:noFill/>
                </a:ln>
                <a:solidFill>
                  <a:sysClr val="windowText" lastClr="000000"/>
                </a:solidFill>
                <a:effectLst/>
                <a:uLnTx/>
                <a:uFillTx/>
                <a:latin typeface="Calibri"/>
                <a:cs typeface="Calibri"/>
              </a:rPr>
              <a:t>an</a:t>
            </a:r>
            <a:r>
              <a:rPr kumimoji="0" sz="1400" b="1" i="0" u="none" strike="noStrike" kern="0" cap="none" spc="145" normalizeH="0" baseline="0" noProof="0" dirty="0">
                <a:ln>
                  <a:noFill/>
                </a:ln>
                <a:solidFill>
                  <a:sysClr val="windowText" lastClr="000000"/>
                </a:solidFill>
                <a:effectLst/>
                <a:uLnTx/>
                <a:uFillTx/>
                <a:latin typeface="Calibri"/>
                <a:cs typeface="Calibri"/>
              </a:rPr>
              <a:t> </a:t>
            </a:r>
            <a:r>
              <a:rPr kumimoji="0" sz="1400" b="1" i="0" u="none" strike="noStrike" kern="0" cap="none" spc="125" normalizeH="0" baseline="0" noProof="0" dirty="0">
                <a:ln>
                  <a:noFill/>
                </a:ln>
                <a:solidFill>
                  <a:sysClr val="windowText" lastClr="000000"/>
                </a:solidFill>
                <a:effectLst/>
                <a:uLnTx/>
                <a:uFillTx/>
                <a:latin typeface="Calibri"/>
                <a:cs typeface="Calibri"/>
              </a:rPr>
              <a:t>employee</a:t>
            </a:r>
            <a:r>
              <a:rPr kumimoji="0" sz="1400" b="1" i="0" u="none" strike="noStrike" kern="0" cap="none" spc="135" normalizeH="0" baseline="0" noProof="0" dirty="0">
                <a:ln>
                  <a:noFill/>
                </a:ln>
                <a:solidFill>
                  <a:sysClr val="windowText" lastClr="000000"/>
                </a:solidFill>
                <a:effectLst/>
                <a:uLnTx/>
                <a:uFillTx/>
                <a:latin typeface="Calibri"/>
                <a:cs typeface="Calibri"/>
              </a:rPr>
              <a:t> </a:t>
            </a:r>
            <a:r>
              <a:rPr kumimoji="0" sz="1400" b="1" i="0" u="none" strike="noStrike" kern="0" cap="none" spc="120" normalizeH="0" baseline="0" noProof="0" dirty="0">
                <a:ln>
                  <a:noFill/>
                </a:ln>
                <a:solidFill>
                  <a:sysClr val="windowText" lastClr="000000"/>
                </a:solidFill>
                <a:effectLst/>
                <a:uLnTx/>
                <a:uFillTx/>
                <a:latin typeface="Calibri"/>
                <a:cs typeface="Calibri"/>
              </a:rPr>
              <a:t>gains</a:t>
            </a:r>
            <a:r>
              <a:rPr kumimoji="0" sz="1400" b="1" i="0" u="none" strike="noStrike" kern="0" cap="none" spc="155" normalizeH="0" baseline="0" noProof="0" dirty="0">
                <a:ln>
                  <a:noFill/>
                </a:ln>
                <a:solidFill>
                  <a:sysClr val="windowText" lastClr="000000"/>
                </a:solidFill>
                <a:effectLst/>
                <a:uLnTx/>
                <a:uFillTx/>
                <a:latin typeface="Calibri"/>
                <a:cs typeface="Calibri"/>
              </a:rPr>
              <a:t> </a:t>
            </a:r>
            <a:r>
              <a:rPr kumimoji="0" sz="1400" b="1" i="0" u="none" strike="noStrike" kern="0" cap="none" spc="80" normalizeH="0" baseline="0" noProof="0" dirty="0">
                <a:ln>
                  <a:noFill/>
                </a:ln>
                <a:solidFill>
                  <a:sysClr val="windowText" lastClr="000000"/>
                </a:solidFill>
                <a:effectLst/>
                <a:uLnTx/>
                <a:uFillTx/>
                <a:latin typeface="Calibri"/>
                <a:cs typeface="Calibri"/>
              </a:rPr>
              <a:t>eligibility,</a:t>
            </a:r>
            <a:r>
              <a:rPr kumimoji="0" sz="1400" b="1" i="0" u="none" strike="noStrike" kern="0" cap="none" spc="70" normalizeH="0" baseline="0" noProof="0" dirty="0">
                <a:ln>
                  <a:noFill/>
                </a:ln>
                <a:solidFill>
                  <a:sysClr val="windowText" lastClr="000000"/>
                </a:solidFill>
                <a:effectLst/>
                <a:uLnTx/>
                <a:uFillTx/>
                <a:latin typeface="Calibri"/>
                <a:cs typeface="Calibri"/>
              </a:rPr>
              <a:t> </a:t>
            </a:r>
            <a:r>
              <a:rPr kumimoji="0" sz="1400" b="1" i="0" u="none" strike="noStrike" kern="0" cap="none" spc="100" normalizeH="0" baseline="0" noProof="0" dirty="0">
                <a:ln>
                  <a:noFill/>
                </a:ln>
                <a:solidFill>
                  <a:sysClr val="windowText" lastClr="000000"/>
                </a:solidFill>
                <a:effectLst/>
                <a:uLnTx/>
                <a:uFillTx/>
                <a:latin typeface="Calibri"/>
                <a:cs typeface="Calibri"/>
              </a:rPr>
              <a:t>such</a:t>
            </a:r>
            <a:r>
              <a:rPr kumimoji="0" sz="1400" b="1" i="0" u="none" strike="noStrike" kern="0" cap="none" spc="140" normalizeH="0" baseline="0" noProof="0" dirty="0">
                <a:ln>
                  <a:noFill/>
                </a:ln>
                <a:solidFill>
                  <a:sysClr val="windowText" lastClr="000000"/>
                </a:solidFill>
                <a:effectLst/>
                <a:uLnTx/>
                <a:uFillTx/>
                <a:latin typeface="Calibri"/>
                <a:cs typeface="Calibri"/>
              </a:rPr>
              <a:t> </a:t>
            </a:r>
            <a:r>
              <a:rPr kumimoji="0" sz="1400" b="1" i="0" u="none" strike="noStrike" kern="0" cap="none" spc="85" normalizeH="0" baseline="0" noProof="0" dirty="0">
                <a:ln>
                  <a:noFill/>
                </a:ln>
                <a:solidFill>
                  <a:sysClr val="windowText" lastClr="000000"/>
                </a:solidFill>
                <a:effectLst/>
                <a:uLnTx/>
                <a:uFillTx/>
                <a:latin typeface="Calibri"/>
                <a:cs typeface="Calibri"/>
              </a:rPr>
              <a:t>as</a:t>
            </a:r>
            <a:r>
              <a:rPr kumimoji="0" sz="1400" b="1" i="0" u="none" strike="noStrike" kern="0" cap="none" spc="160" normalizeH="0" baseline="0" noProof="0" dirty="0">
                <a:ln>
                  <a:noFill/>
                </a:ln>
                <a:solidFill>
                  <a:sysClr val="windowText" lastClr="000000"/>
                </a:solidFill>
                <a:effectLst/>
                <a:uLnTx/>
                <a:uFillTx/>
                <a:latin typeface="Calibri"/>
                <a:cs typeface="Calibri"/>
              </a:rPr>
              <a:t> </a:t>
            </a:r>
            <a:r>
              <a:rPr kumimoji="0" sz="1400" b="1" i="0" u="none" strike="noStrike" kern="0" cap="none" spc="90" normalizeH="0" baseline="0" noProof="0" dirty="0">
                <a:ln>
                  <a:noFill/>
                </a:ln>
                <a:solidFill>
                  <a:sysClr val="windowText" lastClr="000000"/>
                </a:solidFill>
                <a:effectLst/>
                <a:uLnTx/>
                <a:uFillTx/>
                <a:latin typeface="Calibri"/>
                <a:cs typeface="Calibri"/>
              </a:rPr>
              <a:t>when </a:t>
            </a:r>
            <a:r>
              <a:rPr kumimoji="0" sz="1400" b="1" i="0" u="none" strike="noStrike" kern="0" cap="none" spc="80" normalizeH="0" baseline="0" noProof="0" dirty="0">
                <a:ln>
                  <a:noFill/>
                </a:ln>
                <a:solidFill>
                  <a:sysClr val="windowText" lastClr="000000"/>
                </a:solidFill>
                <a:effectLst/>
                <a:uLnTx/>
                <a:uFillTx/>
                <a:latin typeface="Calibri"/>
                <a:cs typeface="Calibri"/>
              </a:rPr>
              <a:t>they</a:t>
            </a:r>
            <a:r>
              <a:rPr kumimoji="0" sz="1400" b="1" i="0" u="none" strike="noStrike" kern="0" cap="none" spc="125" normalizeH="0" baseline="0" noProof="0" dirty="0">
                <a:ln>
                  <a:noFill/>
                </a:ln>
                <a:solidFill>
                  <a:sysClr val="windowText" lastClr="000000"/>
                </a:solidFill>
                <a:effectLst/>
                <a:uLnTx/>
                <a:uFillTx/>
                <a:latin typeface="Calibri"/>
                <a:cs typeface="Calibri"/>
              </a:rPr>
              <a:t> </a:t>
            </a:r>
            <a:r>
              <a:rPr kumimoji="0" sz="1400" b="1" i="0" u="none" strike="noStrike" kern="0" cap="none" spc="75" normalizeH="0" baseline="0" noProof="0" dirty="0">
                <a:ln>
                  <a:noFill/>
                </a:ln>
                <a:solidFill>
                  <a:sysClr val="windowText" lastClr="000000"/>
                </a:solidFill>
                <a:effectLst/>
                <a:uLnTx/>
                <a:uFillTx/>
                <a:latin typeface="Calibri"/>
                <a:cs typeface="Calibri"/>
              </a:rPr>
              <a:t>are</a:t>
            </a:r>
            <a:r>
              <a:rPr kumimoji="0" sz="1400" b="1" i="0" u="none" strike="noStrike" kern="0" cap="none" spc="150" normalizeH="0" baseline="0" noProof="0" dirty="0">
                <a:ln>
                  <a:noFill/>
                </a:ln>
                <a:solidFill>
                  <a:sysClr val="windowText" lastClr="000000"/>
                </a:solidFill>
                <a:effectLst/>
                <a:uLnTx/>
                <a:uFillTx/>
                <a:latin typeface="Calibri"/>
                <a:cs typeface="Calibri"/>
              </a:rPr>
              <a:t> </a:t>
            </a:r>
            <a:r>
              <a:rPr kumimoji="0" sz="1400" b="1" i="0" u="none" strike="noStrike" kern="0" cap="none" spc="80" normalizeH="0" baseline="0" noProof="0" dirty="0">
                <a:ln>
                  <a:noFill/>
                </a:ln>
                <a:solidFill>
                  <a:sysClr val="windowText" lastClr="000000"/>
                </a:solidFill>
                <a:effectLst/>
                <a:uLnTx/>
                <a:uFillTx/>
                <a:latin typeface="Calibri"/>
                <a:cs typeface="Calibri"/>
              </a:rPr>
              <a:t>hired,</a:t>
            </a:r>
            <a:r>
              <a:rPr kumimoji="0" sz="1400" b="1" i="0" u="none" strike="noStrike" kern="0" cap="none" spc="45" normalizeH="0" baseline="0" noProof="0" dirty="0">
                <a:ln>
                  <a:noFill/>
                </a:ln>
                <a:solidFill>
                  <a:sysClr val="windowText" lastClr="000000"/>
                </a:solidFill>
                <a:effectLst/>
                <a:uLnTx/>
                <a:uFillTx/>
                <a:latin typeface="Calibri"/>
                <a:cs typeface="Calibri"/>
              </a:rPr>
              <a:t> </a:t>
            </a:r>
            <a:r>
              <a:rPr kumimoji="0" sz="1400" b="1" i="0" u="none" strike="noStrike" kern="0" cap="none" spc="135" normalizeH="0" baseline="0" noProof="0" dirty="0">
                <a:ln>
                  <a:noFill/>
                </a:ln>
                <a:solidFill>
                  <a:sysClr val="windowText" lastClr="000000"/>
                </a:solidFill>
                <a:effectLst/>
                <a:uLnTx/>
                <a:uFillTx/>
                <a:latin typeface="Calibri"/>
                <a:cs typeface="Calibri"/>
              </a:rPr>
              <a:t>change</a:t>
            </a:r>
            <a:r>
              <a:rPr kumimoji="0" sz="1400" b="1" i="0" u="none" strike="noStrike" kern="0" cap="none" spc="155" normalizeH="0" baseline="0" noProof="0" dirty="0">
                <a:ln>
                  <a:noFill/>
                </a:ln>
                <a:solidFill>
                  <a:sysClr val="windowText" lastClr="000000"/>
                </a:solidFill>
                <a:effectLst/>
                <a:uLnTx/>
                <a:uFillTx/>
                <a:latin typeface="Calibri"/>
                <a:cs typeface="Calibri"/>
              </a:rPr>
              <a:t> </a:t>
            </a:r>
            <a:r>
              <a:rPr kumimoji="0" sz="1400" b="1" i="0" u="none" strike="noStrike" kern="0" cap="none" spc="80" normalizeH="0" baseline="0" noProof="0" dirty="0">
                <a:ln>
                  <a:noFill/>
                </a:ln>
                <a:solidFill>
                  <a:sysClr val="windowText" lastClr="000000"/>
                </a:solidFill>
                <a:effectLst/>
                <a:uLnTx/>
                <a:uFillTx/>
                <a:latin typeface="Calibri"/>
                <a:cs typeface="Calibri"/>
              </a:rPr>
              <a:t>from</a:t>
            </a:r>
            <a:r>
              <a:rPr kumimoji="0" sz="1400" b="1" i="0" u="none" strike="noStrike" kern="0" cap="none" spc="135" normalizeH="0" baseline="0" noProof="0" dirty="0">
                <a:ln>
                  <a:noFill/>
                </a:ln>
                <a:solidFill>
                  <a:sysClr val="windowText" lastClr="000000"/>
                </a:solidFill>
                <a:effectLst/>
                <a:uLnTx/>
                <a:uFillTx/>
                <a:latin typeface="Calibri"/>
                <a:cs typeface="Calibri"/>
              </a:rPr>
              <a:t> </a:t>
            </a:r>
            <a:r>
              <a:rPr kumimoji="0" sz="1400" b="1" i="0" u="none" strike="noStrike" kern="0" cap="none" spc="90" normalizeH="0" baseline="0" noProof="0" dirty="0">
                <a:ln>
                  <a:noFill/>
                </a:ln>
                <a:solidFill>
                  <a:sysClr val="windowText" lastClr="000000"/>
                </a:solidFill>
                <a:effectLst/>
                <a:uLnTx/>
                <a:uFillTx/>
                <a:latin typeface="Calibri"/>
                <a:cs typeface="Calibri"/>
              </a:rPr>
              <a:t>student</a:t>
            </a:r>
            <a:r>
              <a:rPr kumimoji="0" sz="1400" b="1" i="0" u="none" strike="noStrike" kern="0" cap="none" spc="140" normalizeH="0" baseline="0" noProof="0" dirty="0">
                <a:ln>
                  <a:noFill/>
                </a:ln>
                <a:solidFill>
                  <a:sysClr val="windowText" lastClr="000000"/>
                </a:solidFill>
                <a:effectLst/>
                <a:uLnTx/>
                <a:uFillTx/>
                <a:latin typeface="Calibri"/>
                <a:cs typeface="Calibri"/>
              </a:rPr>
              <a:t> </a:t>
            </a:r>
            <a:r>
              <a:rPr kumimoji="0" sz="1400" b="1" i="0" u="none" strike="noStrike" kern="0" cap="none" spc="75" normalizeH="0" baseline="0" noProof="0" dirty="0">
                <a:ln>
                  <a:noFill/>
                </a:ln>
                <a:solidFill>
                  <a:sysClr val="windowText" lastClr="000000"/>
                </a:solidFill>
                <a:effectLst/>
                <a:uLnTx/>
                <a:uFillTx/>
                <a:latin typeface="Calibri"/>
                <a:cs typeface="Calibri"/>
              </a:rPr>
              <a:t>or</a:t>
            </a:r>
            <a:r>
              <a:rPr kumimoji="0" sz="1400" b="1" i="0" u="none" strike="noStrike" kern="0" cap="none" spc="145" normalizeH="0" baseline="0" noProof="0" dirty="0">
                <a:ln>
                  <a:noFill/>
                </a:ln>
                <a:solidFill>
                  <a:sysClr val="windowText" lastClr="000000"/>
                </a:solidFill>
                <a:effectLst/>
                <a:uLnTx/>
                <a:uFillTx/>
                <a:latin typeface="Calibri"/>
                <a:cs typeface="Calibri"/>
              </a:rPr>
              <a:t> </a:t>
            </a:r>
            <a:r>
              <a:rPr kumimoji="0" sz="1400" b="1" i="0" u="none" strike="noStrike" kern="0" cap="none" spc="95" normalizeH="0" baseline="0" noProof="0" dirty="0">
                <a:ln>
                  <a:noFill/>
                </a:ln>
                <a:solidFill>
                  <a:sysClr val="windowText" lastClr="000000"/>
                </a:solidFill>
                <a:effectLst/>
                <a:uLnTx/>
                <a:uFillTx/>
                <a:latin typeface="Calibri"/>
                <a:cs typeface="Calibri"/>
              </a:rPr>
              <a:t>part-</a:t>
            </a:r>
            <a:r>
              <a:rPr kumimoji="0" sz="1400" b="1" i="0" u="none" strike="noStrike" kern="0" cap="none" spc="65" normalizeH="0" baseline="0" noProof="0" dirty="0">
                <a:ln>
                  <a:noFill/>
                </a:ln>
                <a:solidFill>
                  <a:sysClr val="windowText" lastClr="000000"/>
                </a:solidFill>
                <a:effectLst/>
                <a:uLnTx/>
                <a:uFillTx/>
                <a:latin typeface="Calibri"/>
                <a:cs typeface="Calibri"/>
              </a:rPr>
              <a:t>time </a:t>
            </a:r>
            <a:r>
              <a:rPr kumimoji="0" sz="1400" b="1" i="0" u="none" strike="noStrike" kern="0" cap="none" spc="125" normalizeH="0" baseline="0" noProof="0" dirty="0">
                <a:ln>
                  <a:noFill/>
                </a:ln>
                <a:solidFill>
                  <a:sysClr val="windowText" lastClr="000000"/>
                </a:solidFill>
                <a:effectLst/>
                <a:uLnTx/>
                <a:uFillTx/>
                <a:latin typeface="Calibri"/>
                <a:cs typeface="Calibri"/>
              </a:rPr>
              <a:t>employee</a:t>
            </a:r>
            <a:r>
              <a:rPr kumimoji="0" sz="1400" b="1" i="0" u="none" strike="noStrike" kern="0" cap="none" spc="130" normalizeH="0" baseline="0" noProof="0" dirty="0">
                <a:ln>
                  <a:noFill/>
                </a:ln>
                <a:solidFill>
                  <a:sysClr val="windowText" lastClr="000000"/>
                </a:solidFill>
                <a:effectLst/>
                <a:uLnTx/>
                <a:uFillTx/>
                <a:latin typeface="Calibri"/>
                <a:cs typeface="Calibri"/>
              </a:rPr>
              <a:t> </a:t>
            </a:r>
            <a:r>
              <a:rPr kumimoji="0" sz="1400" b="1" i="0" u="none" strike="noStrike" kern="0" cap="none" spc="65" normalizeH="0" baseline="0" noProof="0" dirty="0">
                <a:ln>
                  <a:noFill/>
                </a:ln>
                <a:solidFill>
                  <a:sysClr val="windowText" lastClr="000000"/>
                </a:solidFill>
                <a:effectLst/>
                <a:uLnTx/>
                <a:uFillTx/>
                <a:latin typeface="Calibri"/>
                <a:cs typeface="Calibri"/>
              </a:rPr>
              <a:t>to</a:t>
            </a:r>
            <a:r>
              <a:rPr kumimoji="0" sz="1400" b="1" i="0" u="none" strike="noStrike" kern="0" cap="none" spc="135" normalizeH="0" baseline="0" noProof="0" dirty="0">
                <a:ln>
                  <a:noFill/>
                </a:ln>
                <a:solidFill>
                  <a:sysClr val="windowText" lastClr="000000"/>
                </a:solidFill>
                <a:effectLst/>
                <a:uLnTx/>
                <a:uFillTx/>
                <a:latin typeface="Calibri"/>
                <a:cs typeface="Calibri"/>
              </a:rPr>
              <a:t> </a:t>
            </a:r>
            <a:r>
              <a:rPr kumimoji="0" sz="1400" b="1" i="0" u="none" strike="noStrike" kern="0" cap="none" spc="75" normalizeH="0" baseline="0" noProof="0" dirty="0">
                <a:ln>
                  <a:noFill/>
                </a:ln>
                <a:solidFill>
                  <a:sysClr val="windowText" lastClr="000000"/>
                </a:solidFill>
                <a:effectLst/>
                <a:uLnTx/>
                <a:uFillTx/>
                <a:latin typeface="Calibri"/>
                <a:cs typeface="Calibri"/>
              </a:rPr>
              <a:t>full-</a:t>
            </a:r>
            <a:r>
              <a:rPr kumimoji="0" sz="1400" b="1" i="0" u="none" strike="noStrike" kern="0" cap="none" spc="85" normalizeH="0" baseline="0" noProof="0" dirty="0">
                <a:ln>
                  <a:noFill/>
                </a:ln>
                <a:solidFill>
                  <a:sysClr val="windowText" lastClr="000000"/>
                </a:solidFill>
                <a:effectLst/>
                <a:uLnTx/>
                <a:uFillTx/>
                <a:latin typeface="Calibri"/>
                <a:cs typeface="Calibri"/>
              </a:rPr>
              <a:t>time</a:t>
            </a:r>
            <a:r>
              <a:rPr kumimoji="0" sz="1400" b="1" i="0" u="none" strike="noStrike" kern="0" cap="none" spc="160" normalizeH="0" baseline="0" noProof="0" dirty="0">
                <a:ln>
                  <a:noFill/>
                </a:ln>
                <a:solidFill>
                  <a:sysClr val="windowText" lastClr="000000"/>
                </a:solidFill>
                <a:effectLst/>
                <a:uLnTx/>
                <a:uFillTx/>
                <a:latin typeface="Calibri"/>
                <a:cs typeface="Calibri"/>
              </a:rPr>
              <a:t> </a:t>
            </a:r>
            <a:r>
              <a:rPr kumimoji="0" sz="1400" b="1" i="0" u="none" strike="noStrike" kern="0" cap="none" spc="114" normalizeH="0" baseline="0" noProof="0" dirty="0">
                <a:ln>
                  <a:noFill/>
                </a:ln>
                <a:solidFill>
                  <a:sysClr val="windowText" lastClr="000000"/>
                </a:solidFill>
                <a:effectLst/>
                <a:uLnTx/>
                <a:uFillTx/>
                <a:latin typeface="Calibri"/>
                <a:cs typeface="Calibri"/>
              </a:rPr>
              <a:t>employee,</a:t>
            </a:r>
            <a:r>
              <a:rPr kumimoji="0" sz="1400" b="1" i="0" u="none" strike="noStrike" kern="0" cap="none" spc="60" normalizeH="0" baseline="0" noProof="0" dirty="0">
                <a:ln>
                  <a:noFill/>
                </a:ln>
                <a:solidFill>
                  <a:sysClr val="windowText" lastClr="000000"/>
                </a:solidFill>
                <a:effectLst/>
                <a:uLnTx/>
                <a:uFillTx/>
                <a:latin typeface="Calibri"/>
                <a:cs typeface="Calibri"/>
              </a:rPr>
              <a:t> </a:t>
            </a:r>
            <a:r>
              <a:rPr kumimoji="0" sz="1400" b="1" i="0" u="none" strike="noStrike" kern="0" cap="none" spc="75" normalizeH="0" baseline="0" noProof="0" dirty="0">
                <a:ln>
                  <a:noFill/>
                </a:ln>
                <a:solidFill>
                  <a:sysClr val="windowText" lastClr="000000"/>
                </a:solidFill>
                <a:effectLst/>
                <a:uLnTx/>
                <a:uFillTx/>
                <a:latin typeface="Calibri"/>
                <a:cs typeface="Calibri"/>
              </a:rPr>
              <a:t>or</a:t>
            </a:r>
            <a:r>
              <a:rPr kumimoji="0" sz="1400" b="1" i="0" u="none" strike="noStrike" kern="0" cap="none" spc="145" normalizeH="0" baseline="0" noProof="0" dirty="0">
                <a:ln>
                  <a:noFill/>
                </a:ln>
                <a:solidFill>
                  <a:sysClr val="windowText" lastClr="000000"/>
                </a:solidFill>
                <a:effectLst/>
                <a:uLnTx/>
                <a:uFillTx/>
                <a:latin typeface="Calibri"/>
                <a:cs typeface="Calibri"/>
              </a:rPr>
              <a:t> </a:t>
            </a:r>
            <a:r>
              <a:rPr kumimoji="0" sz="1400" b="1" i="0" u="none" strike="noStrike" kern="0" cap="none" spc="110" normalizeH="0" baseline="0" noProof="0" dirty="0">
                <a:ln>
                  <a:noFill/>
                </a:ln>
                <a:solidFill>
                  <a:sysClr val="windowText" lastClr="000000"/>
                </a:solidFill>
                <a:effectLst/>
                <a:uLnTx/>
                <a:uFillTx/>
                <a:latin typeface="Calibri"/>
                <a:cs typeface="Calibri"/>
              </a:rPr>
              <a:t>achieve</a:t>
            </a:r>
            <a:r>
              <a:rPr kumimoji="0" sz="1400" b="1" i="0" u="none" strike="noStrike" kern="0" cap="none" spc="150" normalizeH="0" baseline="0" noProof="0" dirty="0">
                <a:ln>
                  <a:noFill/>
                </a:ln>
                <a:solidFill>
                  <a:sysClr val="windowText" lastClr="000000"/>
                </a:solidFill>
                <a:effectLst/>
                <a:uLnTx/>
                <a:uFillTx/>
                <a:latin typeface="Calibri"/>
                <a:cs typeface="Calibri"/>
              </a:rPr>
              <a:t> </a:t>
            </a:r>
            <a:r>
              <a:rPr kumimoji="0" sz="1400" b="1" i="0" u="none" strike="noStrike" kern="0" cap="none" spc="90" normalizeH="0" baseline="0" noProof="0" dirty="0">
                <a:ln>
                  <a:noFill/>
                </a:ln>
                <a:solidFill>
                  <a:sysClr val="windowText" lastClr="000000"/>
                </a:solidFill>
                <a:effectLst/>
                <a:uLnTx/>
                <a:uFillTx/>
                <a:latin typeface="Calibri"/>
                <a:cs typeface="Calibri"/>
              </a:rPr>
              <a:t>one year</a:t>
            </a:r>
            <a:r>
              <a:rPr kumimoji="0" sz="1400" b="1" i="0" u="none" strike="noStrike" kern="0" cap="none" spc="130" normalizeH="0" baseline="0" noProof="0" dirty="0">
                <a:ln>
                  <a:noFill/>
                </a:ln>
                <a:solidFill>
                  <a:sysClr val="windowText" lastClr="000000"/>
                </a:solidFill>
                <a:effectLst/>
                <a:uLnTx/>
                <a:uFillTx/>
                <a:latin typeface="Calibri"/>
                <a:cs typeface="Calibri"/>
              </a:rPr>
              <a:t> </a:t>
            </a:r>
            <a:r>
              <a:rPr kumimoji="0" sz="1400" b="1" i="0" u="none" strike="noStrike" kern="0" cap="none" spc="80" normalizeH="0" baseline="0" noProof="0" dirty="0">
                <a:ln>
                  <a:noFill/>
                </a:ln>
                <a:solidFill>
                  <a:sysClr val="windowText" lastClr="000000"/>
                </a:solidFill>
                <a:effectLst/>
                <a:uLnTx/>
                <a:uFillTx/>
                <a:latin typeface="Calibri"/>
                <a:cs typeface="Calibri"/>
              </a:rPr>
              <a:t>of</a:t>
            </a:r>
            <a:r>
              <a:rPr kumimoji="0" sz="1400" b="1" i="0" u="none" strike="noStrike" kern="0" cap="none" spc="195" normalizeH="0" baseline="0" noProof="0" dirty="0">
                <a:ln>
                  <a:noFill/>
                </a:ln>
                <a:solidFill>
                  <a:sysClr val="windowText" lastClr="000000"/>
                </a:solidFill>
                <a:effectLst/>
                <a:uLnTx/>
                <a:uFillTx/>
                <a:latin typeface="Calibri"/>
                <a:cs typeface="Calibri"/>
              </a:rPr>
              <a:t> </a:t>
            </a:r>
            <a:r>
              <a:rPr kumimoji="0" sz="1400" b="1" i="0" u="none" strike="noStrike" kern="0" cap="none" spc="100" normalizeH="0" baseline="0" noProof="0" dirty="0">
                <a:ln>
                  <a:noFill/>
                </a:ln>
                <a:solidFill>
                  <a:sysClr val="windowText" lastClr="000000"/>
                </a:solidFill>
                <a:effectLst/>
                <a:uLnTx/>
                <a:uFillTx/>
                <a:latin typeface="Calibri"/>
                <a:cs typeface="Calibri"/>
              </a:rPr>
              <a:t>continuous</a:t>
            </a:r>
            <a:r>
              <a:rPr kumimoji="0" sz="1400" b="1" i="0" u="none" strike="noStrike" kern="0" cap="none" spc="135" normalizeH="0" baseline="0" noProof="0" dirty="0">
                <a:ln>
                  <a:noFill/>
                </a:ln>
                <a:solidFill>
                  <a:sysClr val="windowText" lastClr="000000"/>
                </a:solidFill>
                <a:effectLst/>
                <a:uLnTx/>
                <a:uFillTx/>
                <a:latin typeface="Calibri"/>
                <a:cs typeface="Calibri"/>
              </a:rPr>
              <a:t> </a:t>
            </a:r>
            <a:r>
              <a:rPr kumimoji="0" sz="1400" b="1" i="0" u="none" strike="noStrike" kern="0" cap="none" spc="90" normalizeH="0" baseline="0" noProof="0" dirty="0">
                <a:ln>
                  <a:noFill/>
                </a:ln>
                <a:solidFill>
                  <a:sysClr val="windowText" lastClr="000000"/>
                </a:solidFill>
                <a:effectLst/>
                <a:uLnTx/>
                <a:uFillTx/>
                <a:latin typeface="Calibri"/>
                <a:cs typeface="Calibri"/>
              </a:rPr>
              <a:t>service,</a:t>
            </a:r>
            <a:r>
              <a:rPr kumimoji="0" sz="1400" b="1" i="0" u="none" strike="noStrike" kern="0" cap="none" spc="50" normalizeH="0" baseline="0" noProof="0" dirty="0">
                <a:ln>
                  <a:noFill/>
                </a:ln>
                <a:solidFill>
                  <a:sysClr val="windowText" lastClr="000000"/>
                </a:solidFill>
                <a:effectLst/>
                <a:uLnTx/>
                <a:uFillTx/>
                <a:latin typeface="Calibri"/>
                <a:cs typeface="Calibri"/>
              </a:rPr>
              <a:t> </a:t>
            </a:r>
            <a:r>
              <a:rPr kumimoji="0" sz="1400" b="1" i="0" u="none" strike="noStrike" kern="0" cap="none" spc="85" normalizeH="0" baseline="0" noProof="0" dirty="0">
                <a:ln>
                  <a:noFill/>
                </a:ln>
                <a:solidFill>
                  <a:sysClr val="windowText" lastClr="000000"/>
                </a:solidFill>
                <a:effectLst/>
                <a:uLnTx/>
                <a:uFillTx/>
                <a:latin typeface="Calibri"/>
                <a:cs typeface="Calibri"/>
              </a:rPr>
              <a:t>they</a:t>
            </a:r>
            <a:r>
              <a:rPr kumimoji="0" sz="1400" b="1" i="0" u="none" strike="noStrike" kern="0" cap="none" spc="114" normalizeH="0" baseline="0" noProof="0" dirty="0">
                <a:ln>
                  <a:noFill/>
                </a:ln>
                <a:solidFill>
                  <a:sysClr val="windowText" lastClr="000000"/>
                </a:solidFill>
                <a:effectLst/>
                <a:uLnTx/>
                <a:uFillTx/>
                <a:latin typeface="Calibri"/>
                <a:cs typeface="Calibri"/>
              </a:rPr>
              <a:t> </a:t>
            </a:r>
            <a:r>
              <a:rPr kumimoji="0" sz="1400" b="1" i="0" u="none" strike="noStrike" kern="0" cap="none" spc="105" normalizeH="0" baseline="0" noProof="0" dirty="0">
                <a:ln>
                  <a:noFill/>
                </a:ln>
                <a:solidFill>
                  <a:sysClr val="windowText" lastClr="000000"/>
                </a:solidFill>
                <a:effectLst/>
                <a:uLnTx/>
                <a:uFillTx/>
                <a:latin typeface="Calibri"/>
                <a:cs typeface="Calibri"/>
              </a:rPr>
              <a:t>can</a:t>
            </a:r>
            <a:r>
              <a:rPr kumimoji="0" sz="1400" b="1" i="0" u="none" strike="noStrike" kern="0" cap="none" spc="150" normalizeH="0" baseline="0" noProof="0" dirty="0">
                <a:ln>
                  <a:noFill/>
                </a:ln>
                <a:solidFill>
                  <a:sysClr val="windowText" lastClr="000000"/>
                </a:solidFill>
                <a:effectLst/>
                <a:uLnTx/>
                <a:uFillTx/>
                <a:latin typeface="Calibri"/>
                <a:cs typeface="Calibri"/>
              </a:rPr>
              <a:t> </a:t>
            </a:r>
            <a:r>
              <a:rPr kumimoji="0" sz="1400" b="1" i="0" u="none" strike="noStrike" kern="0" cap="none" spc="95" normalizeH="0" baseline="0" noProof="0" dirty="0">
                <a:ln>
                  <a:noFill/>
                </a:ln>
                <a:solidFill>
                  <a:sysClr val="windowText" lastClr="000000"/>
                </a:solidFill>
                <a:effectLst/>
                <a:uLnTx/>
                <a:uFillTx/>
                <a:latin typeface="Calibri"/>
                <a:cs typeface="Calibri"/>
              </a:rPr>
              <a:t>elect</a:t>
            </a:r>
            <a:r>
              <a:rPr kumimoji="0" sz="1400" b="1" i="0" u="none" strike="noStrike" kern="0" cap="none" spc="140" normalizeH="0" baseline="0" noProof="0" dirty="0">
                <a:ln>
                  <a:noFill/>
                </a:ln>
                <a:solidFill>
                  <a:sysClr val="windowText" lastClr="000000"/>
                </a:solidFill>
                <a:effectLst/>
                <a:uLnTx/>
                <a:uFillTx/>
                <a:latin typeface="Calibri"/>
                <a:cs typeface="Calibri"/>
              </a:rPr>
              <a:t> </a:t>
            </a:r>
            <a:r>
              <a:rPr kumimoji="0" sz="1400" b="1" i="0" u="none" strike="noStrike" kern="0" cap="none" spc="65" normalizeH="0" baseline="0" noProof="0" dirty="0">
                <a:ln>
                  <a:noFill/>
                </a:ln>
                <a:solidFill>
                  <a:sysClr val="windowText" lastClr="000000"/>
                </a:solidFill>
                <a:effectLst/>
                <a:uLnTx/>
                <a:uFillTx/>
                <a:latin typeface="Calibri"/>
                <a:cs typeface="Calibri"/>
              </a:rPr>
              <a:t>in</a:t>
            </a:r>
            <a:r>
              <a:rPr kumimoji="0" sz="1400" b="1" i="0" u="none" strike="noStrike" kern="0" cap="none" spc="130" normalizeH="0" baseline="0" noProof="0" dirty="0">
                <a:ln>
                  <a:noFill/>
                </a:ln>
                <a:solidFill>
                  <a:sysClr val="windowText" lastClr="000000"/>
                </a:solidFill>
                <a:effectLst/>
                <a:uLnTx/>
                <a:uFillTx/>
                <a:latin typeface="Calibri"/>
                <a:cs typeface="Calibri"/>
              </a:rPr>
              <a:t> </a:t>
            </a:r>
            <a:r>
              <a:rPr kumimoji="0" sz="1400" b="1" i="0" u="none" strike="noStrike" kern="0" cap="none" spc="65" normalizeH="0" baseline="0" noProof="0" dirty="0">
                <a:ln>
                  <a:noFill/>
                </a:ln>
                <a:solidFill>
                  <a:sysClr val="windowText" lastClr="000000"/>
                </a:solidFill>
                <a:effectLst/>
                <a:uLnTx/>
                <a:uFillTx/>
                <a:latin typeface="Calibri"/>
                <a:cs typeface="Calibri"/>
              </a:rPr>
              <a:t>any </a:t>
            </a:r>
            <a:r>
              <a:rPr kumimoji="0" sz="1400" b="1" i="0" u="none" strike="noStrike" kern="0" cap="none" spc="80" normalizeH="0" baseline="0" noProof="0" dirty="0">
                <a:ln>
                  <a:noFill/>
                </a:ln>
                <a:solidFill>
                  <a:sysClr val="windowText" lastClr="000000"/>
                </a:solidFill>
                <a:effectLst/>
                <a:uLnTx/>
                <a:uFillTx/>
                <a:latin typeface="Calibri"/>
                <a:cs typeface="Calibri"/>
              </a:rPr>
              <a:t>of</a:t>
            </a:r>
            <a:r>
              <a:rPr kumimoji="0" sz="1400" b="1" i="0" u="none" strike="noStrike" kern="0" cap="none" spc="204" normalizeH="0" baseline="0" noProof="0" dirty="0">
                <a:ln>
                  <a:noFill/>
                </a:ln>
                <a:solidFill>
                  <a:sysClr val="windowText" lastClr="000000"/>
                </a:solidFill>
                <a:effectLst/>
                <a:uLnTx/>
                <a:uFillTx/>
                <a:latin typeface="Calibri"/>
                <a:cs typeface="Calibri"/>
              </a:rPr>
              <a:t> </a:t>
            </a:r>
            <a:r>
              <a:rPr kumimoji="0" sz="1400" b="1" i="0" u="none" strike="noStrike" kern="0" cap="none" spc="80" normalizeH="0" baseline="0" noProof="0" dirty="0">
                <a:ln>
                  <a:noFill/>
                </a:ln>
                <a:solidFill>
                  <a:sysClr val="windowText" lastClr="000000"/>
                </a:solidFill>
                <a:effectLst/>
                <a:uLnTx/>
                <a:uFillTx/>
                <a:latin typeface="Calibri"/>
                <a:cs typeface="Calibri"/>
              </a:rPr>
              <a:t>the</a:t>
            </a:r>
            <a:r>
              <a:rPr kumimoji="0" sz="1400" b="1" i="0" u="none" strike="noStrike" kern="0" cap="none" spc="120" normalizeH="0" baseline="0" noProof="0" dirty="0">
                <a:ln>
                  <a:noFill/>
                </a:ln>
                <a:solidFill>
                  <a:sysClr val="windowText" lastClr="000000"/>
                </a:solidFill>
                <a:effectLst/>
                <a:uLnTx/>
                <a:uFillTx/>
                <a:latin typeface="Calibri"/>
                <a:cs typeface="Calibri"/>
              </a:rPr>
              <a:t> </a:t>
            </a:r>
            <a:r>
              <a:rPr kumimoji="0" sz="1400" b="1" i="0" u="none" strike="noStrike" kern="0" cap="none" spc="85" normalizeH="0" baseline="0" noProof="0" dirty="0">
                <a:ln>
                  <a:noFill/>
                </a:ln>
                <a:solidFill>
                  <a:sysClr val="windowText" lastClr="000000"/>
                </a:solidFill>
                <a:effectLst/>
                <a:uLnTx/>
                <a:uFillTx/>
                <a:latin typeface="Calibri"/>
                <a:cs typeface="Calibri"/>
              </a:rPr>
              <a:t>University's</a:t>
            </a:r>
            <a:r>
              <a:rPr kumimoji="0" sz="1400" b="1" i="0" u="none" strike="noStrike" kern="0" cap="none" spc="150" normalizeH="0" baseline="0" noProof="0" dirty="0">
                <a:ln>
                  <a:noFill/>
                </a:ln>
                <a:solidFill>
                  <a:sysClr val="windowText" lastClr="000000"/>
                </a:solidFill>
                <a:effectLst/>
                <a:uLnTx/>
                <a:uFillTx/>
                <a:latin typeface="Calibri"/>
                <a:cs typeface="Calibri"/>
              </a:rPr>
              <a:t> </a:t>
            </a:r>
            <a:r>
              <a:rPr kumimoji="0" sz="1400" b="1" i="0" u="none" strike="noStrike" kern="0" cap="none" spc="85" normalizeH="0" baseline="0" noProof="0" dirty="0">
                <a:ln>
                  <a:noFill/>
                </a:ln>
                <a:solidFill>
                  <a:sysClr val="windowText" lastClr="000000"/>
                </a:solidFill>
                <a:effectLst/>
                <a:uLnTx/>
                <a:uFillTx/>
                <a:latin typeface="Calibri"/>
                <a:cs typeface="Calibri"/>
              </a:rPr>
              <a:t>voluntary</a:t>
            </a:r>
            <a:r>
              <a:rPr kumimoji="0" sz="1400" b="1" i="0" u="none" strike="noStrike" kern="0" cap="none" spc="135" normalizeH="0" baseline="0" noProof="0" dirty="0">
                <a:ln>
                  <a:noFill/>
                </a:ln>
                <a:solidFill>
                  <a:sysClr val="windowText" lastClr="000000"/>
                </a:solidFill>
                <a:effectLst/>
                <a:uLnTx/>
                <a:uFillTx/>
                <a:latin typeface="Calibri"/>
                <a:cs typeface="Calibri"/>
              </a:rPr>
              <a:t> </a:t>
            </a:r>
            <a:r>
              <a:rPr kumimoji="0" sz="1400" b="1" i="0" u="none" strike="noStrike" kern="0" cap="none" spc="95" normalizeH="0" baseline="0" noProof="0" dirty="0">
                <a:ln>
                  <a:noFill/>
                </a:ln>
                <a:solidFill>
                  <a:sysClr val="windowText" lastClr="000000"/>
                </a:solidFill>
                <a:effectLst/>
                <a:uLnTx/>
                <a:uFillTx/>
                <a:latin typeface="Calibri"/>
                <a:cs typeface="Calibri"/>
              </a:rPr>
              <a:t>programs.</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1675"/>
              </a:spcBef>
              <a:spcAft>
                <a:spcPts val="0"/>
              </a:spcAft>
              <a:buClrTx/>
              <a:buSzTx/>
              <a:buFontTx/>
              <a:buNone/>
              <a:tabLst/>
              <a:defRPr/>
            </a:pPr>
            <a:r>
              <a:rPr kumimoji="0" sz="1600" b="1" i="0" u="none" strike="noStrike" kern="0" cap="none" spc="110" normalizeH="0" baseline="0" noProof="0" dirty="0">
                <a:ln>
                  <a:noFill/>
                </a:ln>
                <a:solidFill>
                  <a:srgbClr val="E86000"/>
                </a:solidFill>
                <a:effectLst/>
                <a:uLnTx/>
                <a:uFillTx/>
                <a:latin typeface="Calibri"/>
                <a:cs typeface="Calibri"/>
              </a:rPr>
              <a:t>Annual</a:t>
            </a:r>
            <a:r>
              <a:rPr kumimoji="0" sz="1600" b="1" i="0" u="none" strike="noStrike" kern="0" cap="none" spc="175" normalizeH="0" baseline="0" noProof="0" dirty="0">
                <a:ln>
                  <a:noFill/>
                </a:ln>
                <a:solidFill>
                  <a:srgbClr val="E86000"/>
                </a:solidFill>
                <a:effectLst/>
                <a:uLnTx/>
                <a:uFillTx/>
                <a:latin typeface="Calibri"/>
                <a:cs typeface="Calibri"/>
              </a:rPr>
              <a:t> </a:t>
            </a:r>
            <a:r>
              <a:rPr kumimoji="0" sz="1600" b="1" i="0" u="none" strike="noStrike" kern="0" cap="none" spc="95" normalizeH="0" baseline="0" noProof="0" dirty="0">
                <a:ln>
                  <a:noFill/>
                </a:ln>
                <a:solidFill>
                  <a:srgbClr val="E86000"/>
                </a:solidFill>
                <a:effectLst/>
                <a:uLnTx/>
                <a:uFillTx/>
                <a:latin typeface="Calibri"/>
                <a:cs typeface="Calibri"/>
              </a:rPr>
              <a:t>Enrollment</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2700" marR="146685" lvl="0" indent="0" defTabSz="914400" eaLnBrk="1" fontAlgn="auto" latinLnBrk="0" hangingPunct="1">
              <a:lnSpc>
                <a:spcPct val="100000"/>
              </a:lnSpc>
              <a:spcBef>
                <a:spcPts val="10"/>
              </a:spcBef>
              <a:spcAft>
                <a:spcPts val="0"/>
              </a:spcAft>
              <a:buClrTx/>
              <a:buSzTx/>
              <a:buFontTx/>
              <a:buNone/>
              <a:tabLst/>
              <a:defRPr/>
            </a:pPr>
            <a:r>
              <a:rPr kumimoji="0" sz="1400" b="1" i="0" u="none" strike="noStrike" kern="0" cap="none" spc="60" normalizeH="0" baseline="0" noProof="0" dirty="0">
                <a:ln>
                  <a:noFill/>
                </a:ln>
                <a:solidFill>
                  <a:sysClr val="windowText" lastClr="000000"/>
                </a:solidFill>
                <a:effectLst/>
                <a:uLnTx/>
                <a:uFillTx/>
                <a:latin typeface="Calibri"/>
                <a:cs typeface="Calibri"/>
              </a:rPr>
              <a:t>In</a:t>
            </a:r>
            <a:r>
              <a:rPr kumimoji="0" sz="1400" b="1" i="0" u="none" strike="noStrike" kern="0" cap="none" spc="150" normalizeH="0" baseline="0" noProof="0" dirty="0">
                <a:ln>
                  <a:noFill/>
                </a:ln>
                <a:solidFill>
                  <a:sysClr val="windowText" lastClr="000000"/>
                </a:solidFill>
                <a:effectLst/>
                <a:uLnTx/>
                <a:uFillTx/>
                <a:latin typeface="Calibri"/>
                <a:cs typeface="Calibri"/>
              </a:rPr>
              <a:t> </a:t>
            </a:r>
            <a:r>
              <a:rPr kumimoji="0" sz="1400" b="1" i="0" u="none" strike="noStrike" kern="0" cap="none" spc="90" normalizeH="0" baseline="0" noProof="0" dirty="0">
                <a:ln>
                  <a:noFill/>
                </a:ln>
                <a:solidFill>
                  <a:sysClr val="windowText" lastClr="000000"/>
                </a:solidFill>
                <a:effectLst/>
                <a:uLnTx/>
                <a:uFillTx/>
                <a:latin typeface="Calibri"/>
                <a:cs typeface="Calibri"/>
              </a:rPr>
              <a:t>most</a:t>
            </a:r>
            <a:r>
              <a:rPr kumimoji="0" sz="1400" b="1" i="0" u="none" strike="noStrike" kern="0" cap="none" spc="140" normalizeH="0" baseline="0" noProof="0" dirty="0">
                <a:ln>
                  <a:noFill/>
                </a:ln>
                <a:solidFill>
                  <a:sysClr val="windowText" lastClr="000000"/>
                </a:solidFill>
                <a:effectLst/>
                <a:uLnTx/>
                <a:uFillTx/>
                <a:latin typeface="Calibri"/>
                <a:cs typeface="Calibri"/>
              </a:rPr>
              <a:t> </a:t>
            </a:r>
            <a:r>
              <a:rPr kumimoji="0" sz="1400" b="1" i="0" u="none" strike="noStrike" kern="0" cap="none" spc="100" normalizeH="0" baseline="0" noProof="0" dirty="0">
                <a:ln>
                  <a:noFill/>
                </a:ln>
                <a:solidFill>
                  <a:sysClr val="windowText" lastClr="000000"/>
                </a:solidFill>
                <a:effectLst/>
                <a:uLnTx/>
                <a:uFillTx/>
                <a:latin typeface="Calibri"/>
                <a:cs typeface="Calibri"/>
              </a:rPr>
              <a:t>cases,</a:t>
            </a:r>
            <a:r>
              <a:rPr kumimoji="0" sz="1400" b="1" i="0" u="none" strike="noStrike" kern="0" cap="none" spc="70" normalizeH="0" baseline="0" noProof="0" dirty="0">
                <a:ln>
                  <a:noFill/>
                </a:ln>
                <a:solidFill>
                  <a:sysClr val="windowText" lastClr="000000"/>
                </a:solidFill>
                <a:effectLst/>
                <a:uLnTx/>
                <a:uFillTx/>
                <a:latin typeface="Calibri"/>
                <a:cs typeface="Calibri"/>
              </a:rPr>
              <a:t> </a:t>
            </a:r>
            <a:r>
              <a:rPr kumimoji="0" sz="1400" b="1" i="0" u="none" strike="noStrike" kern="0" cap="none" spc="120" normalizeH="0" baseline="0" noProof="0" dirty="0">
                <a:ln>
                  <a:noFill/>
                </a:ln>
                <a:solidFill>
                  <a:sysClr val="windowText" lastClr="000000"/>
                </a:solidFill>
                <a:effectLst/>
                <a:uLnTx/>
                <a:uFillTx/>
                <a:latin typeface="Calibri"/>
                <a:cs typeface="Calibri"/>
              </a:rPr>
              <a:t>employees</a:t>
            </a:r>
            <a:r>
              <a:rPr kumimoji="0" sz="1400" b="1" i="0" u="none" strike="noStrike" kern="0" cap="none" spc="150" normalizeH="0" baseline="0" noProof="0" dirty="0">
                <a:ln>
                  <a:noFill/>
                </a:ln>
                <a:solidFill>
                  <a:sysClr val="windowText" lastClr="000000"/>
                </a:solidFill>
                <a:effectLst/>
                <a:uLnTx/>
                <a:uFillTx/>
                <a:latin typeface="Calibri"/>
                <a:cs typeface="Calibri"/>
              </a:rPr>
              <a:t> </a:t>
            </a:r>
            <a:r>
              <a:rPr kumimoji="0" sz="1400" b="1" i="0" u="none" strike="noStrike" kern="0" cap="none" spc="105" normalizeH="0" baseline="0" noProof="0" dirty="0">
                <a:ln>
                  <a:noFill/>
                </a:ln>
                <a:solidFill>
                  <a:sysClr val="windowText" lastClr="000000"/>
                </a:solidFill>
                <a:effectLst/>
                <a:uLnTx/>
                <a:uFillTx/>
                <a:latin typeface="Calibri"/>
                <a:cs typeface="Calibri"/>
              </a:rPr>
              <a:t>can</a:t>
            </a:r>
            <a:r>
              <a:rPr kumimoji="0" sz="1400" b="1" i="0" u="none" strike="noStrike" kern="0" cap="none" spc="150" normalizeH="0" baseline="0" noProof="0" dirty="0">
                <a:ln>
                  <a:noFill/>
                </a:ln>
                <a:solidFill>
                  <a:sysClr val="windowText" lastClr="000000"/>
                </a:solidFill>
                <a:effectLst/>
                <a:uLnTx/>
                <a:uFillTx/>
                <a:latin typeface="Calibri"/>
                <a:cs typeface="Calibri"/>
              </a:rPr>
              <a:t> </a:t>
            </a:r>
            <a:r>
              <a:rPr kumimoji="0" sz="1400" b="1" i="0" u="none" strike="noStrike" kern="0" cap="none" spc="75" normalizeH="0" baseline="0" noProof="0" dirty="0">
                <a:ln>
                  <a:noFill/>
                </a:ln>
                <a:solidFill>
                  <a:sysClr val="windowText" lastClr="000000"/>
                </a:solidFill>
                <a:effectLst/>
                <a:uLnTx/>
                <a:uFillTx/>
                <a:latin typeface="Calibri"/>
                <a:cs typeface="Calibri"/>
              </a:rPr>
              <a:t>enroll,</a:t>
            </a:r>
            <a:r>
              <a:rPr kumimoji="0" sz="1400" b="1" i="0" u="none" strike="noStrike" kern="0" cap="none" spc="65" normalizeH="0" baseline="0" noProof="0" dirty="0">
                <a:ln>
                  <a:noFill/>
                </a:ln>
                <a:solidFill>
                  <a:sysClr val="windowText" lastClr="000000"/>
                </a:solidFill>
                <a:effectLst/>
                <a:uLnTx/>
                <a:uFillTx/>
                <a:latin typeface="Calibri"/>
                <a:cs typeface="Calibri"/>
              </a:rPr>
              <a:t> </a:t>
            </a:r>
            <a:r>
              <a:rPr kumimoji="0" sz="1400" b="1" i="0" u="none" strike="noStrike" kern="0" cap="none" spc="95" normalizeH="0" baseline="0" noProof="0" dirty="0">
                <a:ln>
                  <a:noFill/>
                </a:ln>
                <a:solidFill>
                  <a:sysClr val="windowText" lastClr="000000"/>
                </a:solidFill>
                <a:effectLst/>
                <a:uLnTx/>
                <a:uFillTx/>
                <a:latin typeface="Calibri"/>
                <a:cs typeface="Calibri"/>
              </a:rPr>
              <a:t>remove,</a:t>
            </a:r>
            <a:r>
              <a:rPr kumimoji="0" sz="1400" b="1" i="0" u="none" strike="noStrike" kern="0" cap="none" spc="45" normalizeH="0" baseline="0" noProof="0" dirty="0">
                <a:ln>
                  <a:noFill/>
                </a:ln>
                <a:solidFill>
                  <a:sysClr val="windowText" lastClr="000000"/>
                </a:solidFill>
                <a:effectLst/>
                <a:uLnTx/>
                <a:uFillTx/>
                <a:latin typeface="Calibri"/>
                <a:cs typeface="Calibri"/>
              </a:rPr>
              <a:t> </a:t>
            </a:r>
            <a:r>
              <a:rPr kumimoji="0" sz="1400" b="1" i="0" u="none" strike="noStrike" kern="0" cap="none" spc="50" normalizeH="0" baseline="0" noProof="0" dirty="0">
                <a:ln>
                  <a:noFill/>
                </a:ln>
                <a:solidFill>
                  <a:sysClr val="windowText" lastClr="000000"/>
                </a:solidFill>
                <a:effectLst/>
                <a:uLnTx/>
                <a:uFillTx/>
                <a:latin typeface="Calibri"/>
                <a:cs typeface="Calibri"/>
              </a:rPr>
              <a:t>or </a:t>
            </a:r>
            <a:r>
              <a:rPr kumimoji="0" sz="1400" b="1" i="0" u="none" strike="noStrike" kern="0" cap="none" spc="135" normalizeH="0" baseline="0" noProof="0" dirty="0">
                <a:ln>
                  <a:noFill/>
                </a:ln>
                <a:solidFill>
                  <a:sysClr val="windowText" lastClr="000000"/>
                </a:solidFill>
                <a:effectLst/>
                <a:uLnTx/>
                <a:uFillTx/>
                <a:latin typeface="Calibri"/>
                <a:cs typeface="Calibri"/>
              </a:rPr>
              <a:t>change</a:t>
            </a:r>
            <a:r>
              <a:rPr kumimoji="0" sz="1400" b="1" i="0" u="none" strike="noStrike" kern="0" cap="none" spc="150" normalizeH="0" baseline="0" noProof="0" dirty="0">
                <a:ln>
                  <a:noFill/>
                </a:ln>
                <a:solidFill>
                  <a:sysClr val="windowText" lastClr="000000"/>
                </a:solidFill>
                <a:effectLst/>
                <a:uLnTx/>
                <a:uFillTx/>
                <a:latin typeface="Calibri"/>
                <a:cs typeface="Calibri"/>
              </a:rPr>
              <a:t> </a:t>
            </a:r>
            <a:r>
              <a:rPr kumimoji="0" sz="1400" b="1" i="0" u="none" strike="noStrike" kern="0" cap="none" spc="70" normalizeH="0" baseline="0" noProof="0" dirty="0">
                <a:ln>
                  <a:noFill/>
                </a:ln>
                <a:solidFill>
                  <a:sysClr val="windowText" lastClr="000000"/>
                </a:solidFill>
                <a:effectLst/>
                <a:uLnTx/>
                <a:uFillTx/>
                <a:latin typeface="Calibri"/>
                <a:cs typeface="Calibri"/>
              </a:rPr>
              <a:t>their</a:t>
            </a:r>
            <a:r>
              <a:rPr kumimoji="0" sz="1400" b="1" i="0" u="none" strike="noStrike" kern="0" cap="none" spc="150" normalizeH="0" baseline="0" noProof="0" dirty="0">
                <a:ln>
                  <a:noFill/>
                </a:ln>
                <a:solidFill>
                  <a:sysClr val="windowText" lastClr="000000"/>
                </a:solidFill>
                <a:effectLst/>
                <a:uLnTx/>
                <a:uFillTx/>
                <a:latin typeface="Calibri"/>
                <a:cs typeface="Calibri"/>
              </a:rPr>
              <a:t> </a:t>
            </a:r>
            <a:r>
              <a:rPr kumimoji="0" sz="1400" b="1" i="0" u="none" strike="noStrike" kern="0" cap="none" spc="110" normalizeH="0" baseline="0" noProof="0" dirty="0">
                <a:ln>
                  <a:noFill/>
                </a:ln>
                <a:solidFill>
                  <a:sysClr val="windowText" lastClr="000000"/>
                </a:solidFill>
                <a:effectLst/>
                <a:uLnTx/>
                <a:uFillTx/>
                <a:latin typeface="Calibri"/>
                <a:cs typeface="Calibri"/>
              </a:rPr>
              <a:t>elected</a:t>
            </a:r>
            <a:r>
              <a:rPr kumimoji="0" sz="1400" b="1" i="0" u="none" strike="noStrike" kern="0" cap="none" spc="155" normalizeH="0" baseline="0" noProof="0" dirty="0">
                <a:ln>
                  <a:noFill/>
                </a:ln>
                <a:solidFill>
                  <a:sysClr val="windowText" lastClr="000000"/>
                </a:solidFill>
                <a:effectLst/>
                <a:uLnTx/>
                <a:uFillTx/>
                <a:latin typeface="Calibri"/>
                <a:cs typeface="Calibri"/>
              </a:rPr>
              <a:t> </a:t>
            </a:r>
            <a:r>
              <a:rPr kumimoji="0" sz="1400" b="1" i="0" u="none" strike="noStrike" kern="0" cap="none" spc="95" normalizeH="0" baseline="0" noProof="0" dirty="0">
                <a:ln>
                  <a:noFill/>
                </a:ln>
                <a:solidFill>
                  <a:sysClr val="windowText" lastClr="000000"/>
                </a:solidFill>
                <a:effectLst/>
                <a:uLnTx/>
                <a:uFillTx/>
                <a:latin typeface="Calibri"/>
                <a:cs typeface="Calibri"/>
              </a:rPr>
              <a:t>benefits</a:t>
            </a:r>
            <a:r>
              <a:rPr kumimoji="0" sz="1400" b="1" i="0" u="none" strike="noStrike" kern="0" cap="none" spc="140" normalizeH="0" baseline="0" noProof="0" dirty="0">
                <a:ln>
                  <a:noFill/>
                </a:ln>
                <a:solidFill>
                  <a:sysClr val="windowText" lastClr="000000"/>
                </a:solidFill>
                <a:effectLst/>
                <a:uLnTx/>
                <a:uFillTx/>
                <a:latin typeface="Calibri"/>
                <a:cs typeface="Calibri"/>
              </a:rPr>
              <a:t> </a:t>
            </a:r>
            <a:r>
              <a:rPr kumimoji="0" sz="1400" b="1" i="0" u="none" strike="noStrike" kern="0" cap="none" spc="120" normalizeH="0" baseline="0" noProof="0" dirty="0">
                <a:ln>
                  <a:noFill/>
                </a:ln>
                <a:solidFill>
                  <a:sysClr val="windowText" lastClr="000000"/>
                </a:solidFill>
                <a:effectLst/>
                <a:uLnTx/>
                <a:uFillTx/>
                <a:latin typeface="Calibri"/>
                <a:cs typeface="Calibri"/>
              </a:rPr>
              <a:t>during</a:t>
            </a:r>
            <a:r>
              <a:rPr kumimoji="0" sz="1400" b="1" i="0" u="none" strike="noStrike" kern="0" cap="none" spc="100" normalizeH="0" baseline="0" noProof="0" dirty="0">
                <a:ln>
                  <a:noFill/>
                </a:ln>
                <a:solidFill>
                  <a:sysClr val="windowText" lastClr="000000"/>
                </a:solidFill>
                <a:effectLst/>
                <a:uLnTx/>
                <a:uFillTx/>
                <a:latin typeface="Calibri"/>
                <a:cs typeface="Calibri"/>
              </a:rPr>
              <a:t> </a:t>
            </a:r>
            <a:r>
              <a:rPr kumimoji="0" sz="1400" b="1" i="0" u="none" strike="noStrike" kern="0" cap="none" spc="90" normalizeH="0" baseline="0" noProof="0" dirty="0">
                <a:ln>
                  <a:noFill/>
                </a:ln>
                <a:solidFill>
                  <a:sysClr val="windowText" lastClr="000000"/>
                </a:solidFill>
                <a:effectLst/>
                <a:uLnTx/>
                <a:uFillTx/>
                <a:latin typeface="Calibri"/>
                <a:cs typeface="Calibri"/>
              </a:rPr>
              <a:t>Annual Enrollment,</a:t>
            </a:r>
            <a:r>
              <a:rPr kumimoji="0" sz="1400" b="1" i="0" u="none" strike="noStrike" kern="0" cap="none" spc="55" normalizeH="0" baseline="0" noProof="0" dirty="0">
                <a:ln>
                  <a:noFill/>
                </a:ln>
                <a:solidFill>
                  <a:sysClr val="windowText" lastClr="000000"/>
                </a:solidFill>
                <a:effectLst/>
                <a:uLnTx/>
                <a:uFillTx/>
                <a:latin typeface="Calibri"/>
                <a:cs typeface="Calibri"/>
              </a:rPr>
              <a:t> i.e.</a:t>
            </a:r>
            <a:r>
              <a:rPr kumimoji="0" sz="1400" b="1" i="0" u="none" strike="noStrike" kern="0" cap="none" spc="60" normalizeH="0" baseline="0" noProof="0" dirty="0">
                <a:ln>
                  <a:noFill/>
                </a:ln>
                <a:solidFill>
                  <a:sysClr val="windowText" lastClr="000000"/>
                </a:solidFill>
                <a:effectLst/>
                <a:uLnTx/>
                <a:uFillTx/>
                <a:latin typeface="Calibri"/>
                <a:cs typeface="Calibri"/>
              </a:rPr>
              <a:t> </a:t>
            </a:r>
            <a:r>
              <a:rPr kumimoji="0" sz="1400" b="1" i="0" u="none" strike="noStrike" kern="0" cap="none" spc="165" normalizeH="0" baseline="0" noProof="0" dirty="0">
                <a:ln>
                  <a:noFill/>
                </a:ln>
                <a:solidFill>
                  <a:sysClr val="windowText" lastClr="000000"/>
                </a:solidFill>
                <a:effectLst/>
                <a:uLnTx/>
                <a:uFillTx/>
                <a:latin typeface="Calibri"/>
                <a:cs typeface="Calibri"/>
              </a:rPr>
              <a:t>Open</a:t>
            </a:r>
            <a:r>
              <a:rPr kumimoji="0" sz="1400" b="1" i="0" u="none" strike="noStrike" kern="0" cap="none" spc="130" normalizeH="0" baseline="0" noProof="0" dirty="0">
                <a:ln>
                  <a:noFill/>
                </a:ln>
                <a:solidFill>
                  <a:sysClr val="windowText" lastClr="000000"/>
                </a:solidFill>
                <a:effectLst/>
                <a:uLnTx/>
                <a:uFillTx/>
                <a:latin typeface="Calibri"/>
                <a:cs typeface="Calibri"/>
              </a:rPr>
              <a:t> </a:t>
            </a:r>
            <a:r>
              <a:rPr kumimoji="0" sz="1400" b="1" i="0" u="none" strike="noStrike" kern="0" cap="none" spc="80" normalizeH="0" baseline="0" noProof="0" dirty="0">
                <a:ln>
                  <a:noFill/>
                </a:ln>
                <a:solidFill>
                  <a:sysClr val="windowText" lastClr="000000"/>
                </a:solidFill>
                <a:effectLst/>
                <a:uLnTx/>
                <a:uFillTx/>
                <a:latin typeface="Calibri"/>
                <a:cs typeface="Calibri"/>
              </a:rPr>
              <a:t>Enrollment.</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1675"/>
              </a:spcBef>
              <a:spcAft>
                <a:spcPts val="0"/>
              </a:spcAft>
              <a:buClrTx/>
              <a:buSzTx/>
              <a:buFontTx/>
              <a:buNone/>
              <a:tabLst/>
              <a:defRPr/>
            </a:pPr>
            <a:r>
              <a:rPr kumimoji="0" sz="1600" b="1" i="0" u="none" strike="noStrike" kern="0" cap="none" spc="125" normalizeH="0" baseline="0" noProof="0" dirty="0">
                <a:ln>
                  <a:noFill/>
                </a:ln>
                <a:solidFill>
                  <a:srgbClr val="E86000"/>
                </a:solidFill>
                <a:effectLst/>
                <a:uLnTx/>
                <a:uFillTx/>
                <a:latin typeface="Calibri"/>
                <a:cs typeface="Calibri"/>
              </a:rPr>
              <a:t>Qualifying</a:t>
            </a:r>
            <a:r>
              <a:rPr kumimoji="0" sz="1600" b="1" i="0" u="none" strike="noStrike" kern="0" cap="none" spc="190" normalizeH="0" baseline="0" noProof="0" dirty="0">
                <a:ln>
                  <a:noFill/>
                </a:ln>
                <a:solidFill>
                  <a:srgbClr val="E86000"/>
                </a:solidFill>
                <a:effectLst/>
                <a:uLnTx/>
                <a:uFillTx/>
                <a:latin typeface="Calibri"/>
                <a:cs typeface="Calibri"/>
              </a:rPr>
              <a:t> </a:t>
            </a:r>
            <a:r>
              <a:rPr kumimoji="0" sz="1600" b="1" i="0" u="none" strike="noStrike" kern="0" cap="none" spc="105" normalizeH="0" baseline="0" noProof="0" dirty="0">
                <a:ln>
                  <a:noFill/>
                </a:ln>
                <a:solidFill>
                  <a:srgbClr val="E86000"/>
                </a:solidFill>
                <a:effectLst/>
                <a:uLnTx/>
                <a:uFillTx/>
                <a:latin typeface="Calibri"/>
                <a:cs typeface="Calibri"/>
              </a:rPr>
              <a:t>Life</a:t>
            </a:r>
            <a:r>
              <a:rPr kumimoji="0" sz="1600" b="1" i="0" u="none" strike="noStrike" kern="0" cap="none" spc="155" normalizeH="0" baseline="0" noProof="0" dirty="0">
                <a:ln>
                  <a:noFill/>
                </a:ln>
                <a:solidFill>
                  <a:srgbClr val="E86000"/>
                </a:solidFill>
                <a:effectLst/>
                <a:uLnTx/>
                <a:uFillTx/>
                <a:latin typeface="Calibri"/>
                <a:cs typeface="Calibri"/>
              </a:rPr>
              <a:t> </a:t>
            </a:r>
            <a:r>
              <a:rPr kumimoji="0" sz="1600" b="1" i="0" u="none" strike="noStrike" kern="0" cap="none" spc="105" normalizeH="0" baseline="0" noProof="0" dirty="0">
                <a:ln>
                  <a:noFill/>
                </a:ln>
                <a:solidFill>
                  <a:srgbClr val="E86000"/>
                </a:solidFill>
                <a:effectLst/>
                <a:uLnTx/>
                <a:uFillTx/>
                <a:latin typeface="Calibri"/>
                <a:cs typeface="Calibri"/>
              </a:rPr>
              <a:t>Event</a:t>
            </a:r>
            <a:r>
              <a:rPr kumimoji="0" sz="1600" b="1" i="0" u="none" strike="noStrike" kern="0" cap="none" spc="190" normalizeH="0" baseline="0" noProof="0" dirty="0">
                <a:ln>
                  <a:noFill/>
                </a:ln>
                <a:solidFill>
                  <a:srgbClr val="E86000"/>
                </a:solidFill>
                <a:effectLst/>
                <a:uLnTx/>
                <a:uFillTx/>
                <a:latin typeface="Calibri"/>
                <a:cs typeface="Calibri"/>
              </a:rPr>
              <a:t> </a:t>
            </a:r>
            <a:r>
              <a:rPr kumimoji="0" sz="1600" b="1" i="0" u="none" strike="noStrike" kern="0" cap="none" spc="140" normalizeH="0" baseline="0" noProof="0" dirty="0">
                <a:ln>
                  <a:noFill/>
                </a:ln>
                <a:solidFill>
                  <a:srgbClr val="E86000"/>
                </a:solidFill>
                <a:effectLst/>
                <a:uLnTx/>
                <a:uFillTx/>
                <a:latin typeface="Calibri"/>
                <a:cs typeface="Calibri"/>
              </a:rPr>
              <a:t>(QLE)</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2700" marR="22860" lvl="0" indent="0" defTabSz="914400" eaLnBrk="1" fontAlgn="auto" latinLnBrk="0" hangingPunct="1">
              <a:lnSpc>
                <a:spcPct val="100000"/>
              </a:lnSpc>
              <a:spcBef>
                <a:spcPts val="10"/>
              </a:spcBef>
              <a:spcAft>
                <a:spcPts val="0"/>
              </a:spcAft>
              <a:buClrTx/>
              <a:buSzTx/>
              <a:buFontTx/>
              <a:buNone/>
              <a:tabLst/>
              <a:defRPr/>
            </a:pPr>
            <a:r>
              <a:rPr kumimoji="0" sz="1400" b="1" i="0" u="none" strike="noStrike" kern="0" cap="none" spc="60" normalizeH="0" baseline="0" noProof="0" dirty="0">
                <a:ln>
                  <a:noFill/>
                </a:ln>
                <a:solidFill>
                  <a:sysClr val="windowText" lastClr="000000"/>
                </a:solidFill>
                <a:effectLst/>
                <a:uLnTx/>
                <a:uFillTx/>
                <a:latin typeface="Calibri"/>
                <a:cs typeface="Calibri"/>
              </a:rPr>
              <a:t>In</a:t>
            </a:r>
            <a:r>
              <a:rPr kumimoji="0" sz="1400" b="1" i="0" u="none" strike="noStrike" kern="0" cap="none" spc="140" normalizeH="0" baseline="0" noProof="0" dirty="0">
                <a:ln>
                  <a:noFill/>
                </a:ln>
                <a:solidFill>
                  <a:sysClr val="windowText" lastClr="000000"/>
                </a:solidFill>
                <a:effectLst/>
                <a:uLnTx/>
                <a:uFillTx/>
                <a:latin typeface="Calibri"/>
                <a:cs typeface="Calibri"/>
              </a:rPr>
              <a:t> </a:t>
            </a:r>
            <a:r>
              <a:rPr kumimoji="0" sz="1400" b="1" i="0" u="none" strike="noStrike" kern="0" cap="none" spc="105" normalizeH="0" baseline="0" noProof="0" dirty="0">
                <a:ln>
                  <a:noFill/>
                </a:ln>
                <a:solidFill>
                  <a:sysClr val="windowText" lastClr="000000"/>
                </a:solidFill>
                <a:effectLst/>
                <a:uLnTx/>
                <a:uFillTx/>
                <a:latin typeface="Calibri"/>
                <a:cs typeface="Calibri"/>
              </a:rPr>
              <a:t>addition</a:t>
            </a:r>
            <a:r>
              <a:rPr kumimoji="0" sz="1400" b="1" i="0" u="none" strike="noStrike" kern="0" cap="none" spc="140" normalizeH="0" baseline="0" noProof="0" dirty="0">
                <a:ln>
                  <a:noFill/>
                </a:ln>
                <a:solidFill>
                  <a:sysClr val="windowText" lastClr="000000"/>
                </a:solidFill>
                <a:effectLst/>
                <a:uLnTx/>
                <a:uFillTx/>
                <a:latin typeface="Calibri"/>
                <a:cs typeface="Calibri"/>
              </a:rPr>
              <a:t> </a:t>
            </a:r>
            <a:r>
              <a:rPr kumimoji="0" sz="1400" b="1" i="0" u="none" strike="noStrike" kern="0" cap="none" spc="65" normalizeH="0" baseline="0" noProof="0" dirty="0">
                <a:ln>
                  <a:noFill/>
                </a:ln>
                <a:solidFill>
                  <a:sysClr val="windowText" lastClr="000000"/>
                </a:solidFill>
                <a:effectLst/>
                <a:uLnTx/>
                <a:uFillTx/>
                <a:latin typeface="Calibri"/>
                <a:cs typeface="Calibri"/>
              </a:rPr>
              <a:t>to</a:t>
            </a:r>
            <a:r>
              <a:rPr kumimoji="0" sz="1400" b="1" i="0" u="none" strike="noStrike" kern="0" cap="none" spc="135" normalizeH="0" baseline="0" noProof="0" dirty="0">
                <a:ln>
                  <a:noFill/>
                </a:ln>
                <a:solidFill>
                  <a:sysClr val="windowText" lastClr="000000"/>
                </a:solidFill>
                <a:effectLst/>
                <a:uLnTx/>
                <a:uFillTx/>
                <a:latin typeface="Calibri"/>
                <a:cs typeface="Calibri"/>
              </a:rPr>
              <a:t> </a:t>
            </a:r>
            <a:r>
              <a:rPr kumimoji="0" sz="1400" b="1" i="0" u="none" strike="noStrike" kern="0" cap="none" spc="110" normalizeH="0" baseline="0" noProof="0" dirty="0">
                <a:ln>
                  <a:noFill/>
                </a:ln>
                <a:solidFill>
                  <a:sysClr val="windowText" lastClr="000000"/>
                </a:solidFill>
                <a:effectLst/>
                <a:uLnTx/>
                <a:uFillTx/>
                <a:latin typeface="Calibri"/>
                <a:cs typeface="Calibri"/>
              </a:rPr>
              <a:t>when</a:t>
            </a:r>
            <a:r>
              <a:rPr kumimoji="0" sz="1400" b="1" i="0" u="none" strike="noStrike" kern="0" cap="none" spc="114" normalizeH="0" baseline="0" noProof="0" dirty="0">
                <a:ln>
                  <a:noFill/>
                </a:ln>
                <a:solidFill>
                  <a:sysClr val="windowText" lastClr="000000"/>
                </a:solidFill>
                <a:effectLst/>
                <a:uLnTx/>
                <a:uFillTx/>
                <a:latin typeface="Calibri"/>
                <a:cs typeface="Calibri"/>
              </a:rPr>
              <a:t> </a:t>
            </a:r>
            <a:r>
              <a:rPr kumimoji="0" sz="1400" b="1" i="0" u="none" strike="noStrike" kern="0" cap="none" spc="80" normalizeH="0" baseline="0" noProof="0" dirty="0">
                <a:ln>
                  <a:noFill/>
                </a:ln>
                <a:solidFill>
                  <a:sysClr val="windowText" lastClr="000000"/>
                </a:solidFill>
                <a:effectLst/>
                <a:uLnTx/>
                <a:uFillTx/>
                <a:latin typeface="Calibri"/>
                <a:cs typeface="Calibri"/>
              </a:rPr>
              <a:t>the</a:t>
            </a:r>
            <a:r>
              <a:rPr kumimoji="0" sz="1400" b="1" i="0" u="none" strike="noStrike" kern="0" cap="none" spc="130" normalizeH="0" baseline="0" noProof="0" dirty="0">
                <a:ln>
                  <a:noFill/>
                </a:ln>
                <a:solidFill>
                  <a:sysClr val="windowText" lastClr="000000"/>
                </a:solidFill>
                <a:effectLst/>
                <a:uLnTx/>
                <a:uFillTx/>
                <a:latin typeface="Calibri"/>
                <a:cs typeface="Calibri"/>
              </a:rPr>
              <a:t> </a:t>
            </a:r>
            <a:r>
              <a:rPr kumimoji="0" sz="1400" b="1" i="0" u="none" strike="noStrike" kern="0" cap="none" spc="75" normalizeH="0" baseline="0" noProof="0" dirty="0">
                <a:ln>
                  <a:noFill/>
                </a:ln>
                <a:solidFill>
                  <a:sysClr val="windowText" lastClr="000000"/>
                </a:solidFill>
                <a:effectLst/>
                <a:uLnTx/>
                <a:uFillTx/>
                <a:latin typeface="Calibri"/>
                <a:cs typeface="Calibri"/>
              </a:rPr>
              <a:t>are</a:t>
            </a:r>
            <a:r>
              <a:rPr kumimoji="0" sz="1400" b="1" i="0" u="none" strike="noStrike" kern="0" cap="none" spc="140" normalizeH="0" baseline="0" noProof="0" dirty="0">
                <a:ln>
                  <a:noFill/>
                </a:ln>
                <a:solidFill>
                  <a:sysClr val="windowText" lastClr="000000"/>
                </a:solidFill>
                <a:effectLst/>
                <a:uLnTx/>
                <a:uFillTx/>
                <a:latin typeface="Calibri"/>
                <a:cs typeface="Calibri"/>
              </a:rPr>
              <a:t> </a:t>
            </a:r>
            <a:r>
              <a:rPr kumimoji="0" sz="1400" b="1" i="0" u="none" strike="noStrike" kern="0" cap="none" spc="90" normalizeH="0" baseline="0" noProof="0" dirty="0">
                <a:ln>
                  <a:noFill/>
                </a:ln>
                <a:solidFill>
                  <a:sysClr val="windowText" lastClr="000000"/>
                </a:solidFill>
                <a:effectLst/>
                <a:uLnTx/>
                <a:uFillTx/>
                <a:latin typeface="Calibri"/>
                <a:cs typeface="Calibri"/>
              </a:rPr>
              <a:t>hired</a:t>
            </a:r>
            <a:r>
              <a:rPr kumimoji="0" sz="1400" b="1" i="0" u="none" strike="noStrike" kern="0" cap="none" spc="125" normalizeH="0" baseline="0" noProof="0" dirty="0">
                <a:ln>
                  <a:noFill/>
                </a:ln>
                <a:solidFill>
                  <a:sysClr val="windowText" lastClr="000000"/>
                </a:solidFill>
                <a:effectLst/>
                <a:uLnTx/>
                <a:uFillTx/>
                <a:latin typeface="Calibri"/>
                <a:cs typeface="Calibri"/>
              </a:rPr>
              <a:t> </a:t>
            </a:r>
            <a:r>
              <a:rPr kumimoji="0" sz="1400" b="1" i="0" u="none" strike="noStrike" kern="0" cap="none" spc="75" normalizeH="0" baseline="0" noProof="0" dirty="0">
                <a:ln>
                  <a:noFill/>
                </a:ln>
                <a:solidFill>
                  <a:sysClr val="windowText" lastClr="000000"/>
                </a:solidFill>
                <a:effectLst/>
                <a:uLnTx/>
                <a:uFillTx/>
                <a:latin typeface="Calibri"/>
                <a:cs typeface="Calibri"/>
              </a:rPr>
              <a:t>or</a:t>
            </a:r>
            <a:r>
              <a:rPr kumimoji="0" sz="1400" b="1" i="0" u="none" strike="noStrike" kern="0" cap="none" spc="135" normalizeH="0" baseline="0" noProof="0" dirty="0">
                <a:ln>
                  <a:noFill/>
                </a:ln>
                <a:solidFill>
                  <a:sysClr val="windowText" lastClr="000000"/>
                </a:solidFill>
                <a:effectLst/>
                <a:uLnTx/>
                <a:uFillTx/>
                <a:latin typeface="Calibri"/>
                <a:cs typeface="Calibri"/>
              </a:rPr>
              <a:t> </a:t>
            </a:r>
            <a:r>
              <a:rPr kumimoji="0" sz="1400" b="1" i="0" u="none" strike="noStrike" kern="0" cap="none" spc="130" normalizeH="0" baseline="0" noProof="0" dirty="0">
                <a:ln>
                  <a:noFill/>
                </a:ln>
                <a:solidFill>
                  <a:sysClr val="windowText" lastClr="000000"/>
                </a:solidFill>
                <a:effectLst/>
                <a:uLnTx/>
                <a:uFillTx/>
                <a:latin typeface="Calibri"/>
                <a:cs typeface="Calibri"/>
              </a:rPr>
              <a:t>become </a:t>
            </a:r>
            <a:r>
              <a:rPr kumimoji="0" sz="1400" b="1" i="0" u="none" strike="noStrike" kern="0" cap="none" spc="114" normalizeH="0" baseline="0" noProof="0" dirty="0">
                <a:ln>
                  <a:noFill/>
                </a:ln>
                <a:solidFill>
                  <a:sysClr val="windowText" lastClr="000000"/>
                </a:solidFill>
                <a:effectLst/>
                <a:uLnTx/>
                <a:uFillTx/>
                <a:latin typeface="Calibri"/>
                <a:cs typeface="Calibri"/>
              </a:rPr>
              <a:t>eligible</a:t>
            </a:r>
            <a:r>
              <a:rPr kumimoji="0" sz="1400" b="1" i="0" u="none" strike="noStrike" kern="0" cap="none" spc="155" normalizeH="0" baseline="0" noProof="0" dirty="0">
                <a:ln>
                  <a:noFill/>
                </a:ln>
                <a:solidFill>
                  <a:sysClr val="windowText" lastClr="000000"/>
                </a:solidFill>
                <a:effectLst/>
                <a:uLnTx/>
                <a:uFillTx/>
                <a:latin typeface="Calibri"/>
                <a:cs typeface="Calibri"/>
              </a:rPr>
              <a:t> </a:t>
            </a:r>
            <a:r>
              <a:rPr kumimoji="0" sz="1400" b="1" i="0" u="none" strike="noStrike" kern="0" cap="none" spc="114" normalizeH="0" baseline="0" noProof="0" dirty="0">
                <a:ln>
                  <a:noFill/>
                </a:ln>
                <a:solidFill>
                  <a:sysClr val="windowText" lastClr="000000"/>
                </a:solidFill>
                <a:effectLst/>
                <a:uLnTx/>
                <a:uFillTx/>
                <a:latin typeface="Calibri"/>
                <a:cs typeface="Calibri"/>
              </a:rPr>
              <a:t>and</a:t>
            </a:r>
            <a:r>
              <a:rPr kumimoji="0" sz="1400" b="1" i="0" u="none" strike="noStrike" kern="0" cap="none" spc="150" normalizeH="0" baseline="0" noProof="0" dirty="0">
                <a:ln>
                  <a:noFill/>
                </a:ln>
                <a:solidFill>
                  <a:sysClr val="windowText" lastClr="000000"/>
                </a:solidFill>
                <a:effectLst/>
                <a:uLnTx/>
                <a:uFillTx/>
                <a:latin typeface="Calibri"/>
                <a:cs typeface="Calibri"/>
              </a:rPr>
              <a:t> </a:t>
            </a:r>
            <a:r>
              <a:rPr kumimoji="0" sz="1400" b="1" i="0" u="none" strike="noStrike" kern="0" cap="none" spc="120" normalizeH="0" baseline="0" noProof="0" dirty="0">
                <a:ln>
                  <a:noFill/>
                </a:ln>
                <a:solidFill>
                  <a:sysClr val="windowText" lastClr="000000"/>
                </a:solidFill>
                <a:effectLst/>
                <a:uLnTx/>
                <a:uFillTx/>
                <a:latin typeface="Calibri"/>
                <a:cs typeface="Calibri"/>
              </a:rPr>
              <a:t>during</a:t>
            </a:r>
            <a:r>
              <a:rPr kumimoji="0" sz="1400" b="1" i="0" u="none" strike="noStrike" kern="0" cap="none" spc="145" normalizeH="0" baseline="0" noProof="0" dirty="0">
                <a:ln>
                  <a:noFill/>
                </a:ln>
                <a:solidFill>
                  <a:sysClr val="windowText" lastClr="000000"/>
                </a:solidFill>
                <a:effectLst/>
                <a:uLnTx/>
                <a:uFillTx/>
                <a:latin typeface="Calibri"/>
                <a:cs typeface="Calibri"/>
              </a:rPr>
              <a:t> </a:t>
            </a:r>
            <a:r>
              <a:rPr kumimoji="0" sz="1400" b="1" i="0" u="none" strike="noStrike" kern="0" cap="none" spc="165" normalizeH="0" baseline="0" noProof="0" dirty="0">
                <a:ln>
                  <a:noFill/>
                </a:ln>
                <a:solidFill>
                  <a:sysClr val="windowText" lastClr="000000"/>
                </a:solidFill>
                <a:effectLst/>
                <a:uLnTx/>
                <a:uFillTx/>
                <a:latin typeface="Calibri"/>
                <a:cs typeface="Calibri"/>
              </a:rPr>
              <a:t>Open</a:t>
            </a:r>
            <a:r>
              <a:rPr kumimoji="0" sz="1400" b="1" i="0" u="none" strike="noStrike" kern="0" cap="none" spc="135" normalizeH="0" baseline="0" noProof="0" dirty="0">
                <a:ln>
                  <a:noFill/>
                </a:ln>
                <a:solidFill>
                  <a:sysClr val="windowText" lastClr="000000"/>
                </a:solidFill>
                <a:effectLst/>
                <a:uLnTx/>
                <a:uFillTx/>
                <a:latin typeface="Calibri"/>
                <a:cs typeface="Calibri"/>
              </a:rPr>
              <a:t> </a:t>
            </a:r>
            <a:r>
              <a:rPr kumimoji="0" sz="1400" b="1" i="0" u="none" strike="noStrike" kern="0" cap="none" spc="90" normalizeH="0" baseline="0" noProof="0" dirty="0">
                <a:ln>
                  <a:noFill/>
                </a:ln>
                <a:solidFill>
                  <a:sysClr val="windowText" lastClr="000000"/>
                </a:solidFill>
                <a:effectLst/>
                <a:uLnTx/>
                <a:uFillTx/>
                <a:latin typeface="Calibri"/>
                <a:cs typeface="Calibri"/>
              </a:rPr>
              <a:t>Enrollment,</a:t>
            </a:r>
            <a:r>
              <a:rPr kumimoji="0" sz="1400" b="1" i="0" u="none" strike="noStrike" kern="0" cap="none" spc="60" normalizeH="0" baseline="0" noProof="0" dirty="0">
                <a:ln>
                  <a:noFill/>
                </a:ln>
                <a:solidFill>
                  <a:sysClr val="windowText" lastClr="000000"/>
                </a:solidFill>
                <a:effectLst/>
                <a:uLnTx/>
                <a:uFillTx/>
                <a:latin typeface="Calibri"/>
                <a:cs typeface="Calibri"/>
              </a:rPr>
              <a:t> </a:t>
            </a:r>
            <a:r>
              <a:rPr kumimoji="0" sz="1400" b="1" i="0" u="none" strike="noStrike" kern="0" cap="none" spc="110" normalizeH="0" baseline="0" noProof="0" dirty="0">
                <a:ln>
                  <a:noFill/>
                </a:ln>
                <a:solidFill>
                  <a:sysClr val="windowText" lastClr="000000"/>
                </a:solidFill>
                <a:effectLst/>
                <a:uLnTx/>
                <a:uFillTx/>
                <a:latin typeface="Calibri"/>
                <a:cs typeface="Calibri"/>
              </a:rPr>
              <a:t>employees </a:t>
            </a:r>
            <a:r>
              <a:rPr kumimoji="0" sz="1400" b="1" i="0" u="none" strike="noStrike" kern="0" cap="none" spc="105" normalizeH="0" baseline="0" noProof="0" dirty="0">
                <a:ln>
                  <a:noFill/>
                </a:ln>
                <a:solidFill>
                  <a:sysClr val="windowText" lastClr="000000"/>
                </a:solidFill>
                <a:effectLst/>
                <a:uLnTx/>
                <a:uFillTx/>
                <a:latin typeface="Calibri"/>
                <a:cs typeface="Calibri"/>
              </a:rPr>
              <a:t>can</a:t>
            </a:r>
            <a:r>
              <a:rPr kumimoji="0" sz="1400" b="1" i="0" u="none" strike="noStrike" kern="0" cap="none" spc="145" normalizeH="0" baseline="0" noProof="0" dirty="0">
                <a:ln>
                  <a:noFill/>
                </a:ln>
                <a:solidFill>
                  <a:sysClr val="windowText" lastClr="000000"/>
                </a:solidFill>
                <a:effectLst/>
                <a:uLnTx/>
                <a:uFillTx/>
                <a:latin typeface="Calibri"/>
                <a:cs typeface="Calibri"/>
              </a:rPr>
              <a:t> </a:t>
            </a:r>
            <a:r>
              <a:rPr kumimoji="0" sz="1400" b="1" i="0" u="none" strike="noStrike" kern="0" cap="none" spc="120" normalizeH="0" baseline="0" noProof="0" dirty="0">
                <a:ln>
                  <a:noFill/>
                </a:ln>
                <a:solidFill>
                  <a:sysClr val="windowText" lastClr="000000"/>
                </a:solidFill>
                <a:effectLst/>
                <a:uLnTx/>
                <a:uFillTx/>
                <a:latin typeface="Calibri"/>
                <a:cs typeface="Calibri"/>
              </a:rPr>
              <a:t>add,</a:t>
            </a:r>
            <a:r>
              <a:rPr kumimoji="0" sz="1400" b="1" i="0" u="none" strike="noStrike" kern="0" cap="none" spc="70" normalizeH="0" baseline="0" noProof="0" dirty="0">
                <a:ln>
                  <a:noFill/>
                </a:ln>
                <a:solidFill>
                  <a:sysClr val="windowText" lastClr="000000"/>
                </a:solidFill>
                <a:effectLst/>
                <a:uLnTx/>
                <a:uFillTx/>
                <a:latin typeface="Calibri"/>
                <a:cs typeface="Calibri"/>
              </a:rPr>
              <a:t> </a:t>
            </a:r>
            <a:r>
              <a:rPr kumimoji="0" sz="1400" b="1" i="0" u="none" strike="noStrike" kern="0" cap="none" spc="95" normalizeH="0" baseline="0" noProof="0" dirty="0">
                <a:ln>
                  <a:noFill/>
                </a:ln>
                <a:solidFill>
                  <a:sysClr val="windowText" lastClr="000000"/>
                </a:solidFill>
                <a:effectLst/>
                <a:uLnTx/>
                <a:uFillTx/>
                <a:latin typeface="Calibri"/>
                <a:cs typeface="Calibri"/>
              </a:rPr>
              <a:t>remove,</a:t>
            </a:r>
            <a:r>
              <a:rPr kumimoji="0" sz="1400" b="1" i="0" u="none" strike="noStrike" kern="0" cap="none" spc="45" normalizeH="0" baseline="0" noProof="0" dirty="0">
                <a:ln>
                  <a:noFill/>
                </a:ln>
                <a:solidFill>
                  <a:sysClr val="windowText" lastClr="000000"/>
                </a:solidFill>
                <a:effectLst/>
                <a:uLnTx/>
                <a:uFillTx/>
                <a:latin typeface="Calibri"/>
                <a:cs typeface="Calibri"/>
              </a:rPr>
              <a:t> </a:t>
            </a:r>
            <a:r>
              <a:rPr kumimoji="0" sz="1400" b="1" i="0" u="none" strike="noStrike" kern="0" cap="none" spc="75" normalizeH="0" baseline="0" noProof="0" dirty="0">
                <a:ln>
                  <a:noFill/>
                </a:ln>
                <a:solidFill>
                  <a:sysClr val="windowText" lastClr="000000"/>
                </a:solidFill>
                <a:effectLst/>
                <a:uLnTx/>
                <a:uFillTx/>
                <a:latin typeface="Calibri"/>
                <a:cs typeface="Calibri"/>
              </a:rPr>
              <a:t>or</a:t>
            </a:r>
            <a:r>
              <a:rPr kumimoji="0" sz="1400" b="1" i="0" u="none" strike="noStrike" kern="0" cap="none" spc="140" normalizeH="0" baseline="0" noProof="0" dirty="0">
                <a:ln>
                  <a:noFill/>
                </a:ln>
                <a:solidFill>
                  <a:sysClr val="windowText" lastClr="000000"/>
                </a:solidFill>
                <a:effectLst/>
                <a:uLnTx/>
                <a:uFillTx/>
                <a:latin typeface="Calibri"/>
                <a:cs typeface="Calibri"/>
              </a:rPr>
              <a:t> </a:t>
            </a:r>
            <a:r>
              <a:rPr kumimoji="0" sz="1400" b="1" i="0" u="none" strike="noStrike" kern="0" cap="none" spc="135" normalizeH="0" baseline="0" noProof="0" dirty="0">
                <a:ln>
                  <a:noFill/>
                </a:ln>
                <a:solidFill>
                  <a:sysClr val="windowText" lastClr="000000"/>
                </a:solidFill>
                <a:effectLst/>
                <a:uLnTx/>
                <a:uFillTx/>
                <a:latin typeface="Calibri"/>
                <a:cs typeface="Calibri"/>
              </a:rPr>
              <a:t>change</a:t>
            </a:r>
            <a:r>
              <a:rPr kumimoji="0" sz="1400" b="1" i="0" u="none" strike="noStrike" kern="0" cap="none" spc="150" normalizeH="0" baseline="0" noProof="0" dirty="0">
                <a:ln>
                  <a:noFill/>
                </a:ln>
                <a:solidFill>
                  <a:sysClr val="windowText" lastClr="000000"/>
                </a:solidFill>
                <a:effectLst/>
                <a:uLnTx/>
                <a:uFillTx/>
                <a:latin typeface="Calibri"/>
                <a:cs typeface="Calibri"/>
              </a:rPr>
              <a:t> </a:t>
            </a:r>
            <a:r>
              <a:rPr kumimoji="0" sz="1400" b="1" i="0" u="none" strike="noStrike" kern="0" cap="none" spc="70" normalizeH="0" baseline="0" noProof="0" dirty="0">
                <a:ln>
                  <a:noFill/>
                </a:ln>
                <a:solidFill>
                  <a:sysClr val="windowText" lastClr="000000"/>
                </a:solidFill>
                <a:effectLst/>
                <a:uLnTx/>
                <a:uFillTx/>
                <a:latin typeface="Calibri"/>
                <a:cs typeface="Calibri"/>
              </a:rPr>
              <a:t>their</a:t>
            </a:r>
            <a:r>
              <a:rPr kumimoji="0" sz="1400" b="1" i="0" u="none" strike="noStrike" kern="0" cap="none" spc="140" normalizeH="0" baseline="0" noProof="0" dirty="0">
                <a:ln>
                  <a:noFill/>
                </a:ln>
                <a:solidFill>
                  <a:sysClr val="windowText" lastClr="000000"/>
                </a:solidFill>
                <a:effectLst/>
                <a:uLnTx/>
                <a:uFillTx/>
                <a:latin typeface="Calibri"/>
                <a:cs typeface="Calibri"/>
              </a:rPr>
              <a:t> </a:t>
            </a:r>
            <a:r>
              <a:rPr kumimoji="0" sz="1400" b="1" i="0" u="none" strike="noStrike" kern="0" cap="none" spc="85" normalizeH="0" baseline="0" noProof="0" dirty="0">
                <a:ln>
                  <a:noFill/>
                </a:ln>
                <a:solidFill>
                  <a:sysClr val="windowText" lastClr="000000"/>
                </a:solidFill>
                <a:effectLst/>
                <a:uLnTx/>
                <a:uFillTx/>
                <a:latin typeface="Calibri"/>
                <a:cs typeface="Calibri"/>
              </a:rPr>
              <a:t>benefit </a:t>
            </a:r>
            <a:r>
              <a:rPr kumimoji="0" sz="1400" b="1" i="0" u="none" strike="noStrike" kern="0" cap="none" spc="95" normalizeH="0" baseline="0" noProof="0" dirty="0">
                <a:ln>
                  <a:noFill/>
                </a:ln>
                <a:solidFill>
                  <a:sysClr val="windowText" lastClr="000000"/>
                </a:solidFill>
                <a:effectLst/>
                <a:uLnTx/>
                <a:uFillTx/>
                <a:latin typeface="Calibri"/>
                <a:cs typeface="Calibri"/>
              </a:rPr>
              <a:t>elections</a:t>
            </a:r>
            <a:r>
              <a:rPr kumimoji="0" sz="1400" b="1" i="0" u="none" strike="noStrike" kern="0" cap="none" spc="155" normalizeH="0" baseline="0" noProof="0" dirty="0">
                <a:ln>
                  <a:noFill/>
                </a:ln>
                <a:solidFill>
                  <a:sysClr val="windowText" lastClr="000000"/>
                </a:solidFill>
                <a:effectLst/>
                <a:uLnTx/>
                <a:uFillTx/>
                <a:latin typeface="Calibri"/>
                <a:cs typeface="Calibri"/>
              </a:rPr>
              <a:t> </a:t>
            </a:r>
            <a:r>
              <a:rPr kumimoji="0" sz="1400" b="1" i="0" u="none" strike="noStrike" kern="0" cap="none" spc="0" normalizeH="0" baseline="0" noProof="0" dirty="0">
                <a:ln>
                  <a:noFill/>
                </a:ln>
                <a:solidFill>
                  <a:sysClr val="windowText" lastClr="000000"/>
                </a:solidFill>
                <a:effectLst/>
                <a:uLnTx/>
                <a:uFillTx/>
                <a:latin typeface="Calibri"/>
                <a:cs typeface="Calibri"/>
              </a:rPr>
              <a:t>if</a:t>
            </a:r>
            <a:r>
              <a:rPr kumimoji="0" sz="1400" b="1" i="0" u="none" strike="noStrike" kern="0" cap="none" spc="215" normalizeH="0" baseline="0" noProof="0" dirty="0">
                <a:ln>
                  <a:noFill/>
                </a:ln>
                <a:solidFill>
                  <a:sysClr val="windowText" lastClr="000000"/>
                </a:solidFill>
                <a:effectLst/>
                <a:uLnTx/>
                <a:uFillTx/>
                <a:latin typeface="Calibri"/>
                <a:cs typeface="Calibri"/>
              </a:rPr>
              <a:t> </a:t>
            </a:r>
            <a:r>
              <a:rPr kumimoji="0" sz="1400" b="1" i="0" u="none" strike="noStrike" kern="0" cap="none" spc="80" normalizeH="0" baseline="0" noProof="0" dirty="0">
                <a:ln>
                  <a:noFill/>
                </a:ln>
                <a:solidFill>
                  <a:sysClr val="windowText" lastClr="000000"/>
                </a:solidFill>
                <a:effectLst/>
                <a:uLnTx/>
                <a:uFillTx/>
                <a:latin typeface="Calibri"/>
                <a:cs typeface="Calibri"/>
              </a:rPr>
              <a:t>they</a:t>
            </a:r>
            <a:r>
              <a:rPr kumimoji="0" sz="1400" b="1" i="0" u="none" strike="noStrike" kern="0" cap="none" spc="145" normalizeH="0" baseline="0" noProof="0" dirty="0">
                <a:ln>
                  <a:noFill/>
                </a:ln>
                <a:solidFill>
                  <a:sysClr val="windowText" lastClr="000000"/>
                </a:solidFill>
                <a:effectLst/>
                <a:uLnTx/>
                <a:uFillTx/>
                <a:latin typeface="Calibri"/>
                <a:cs typeface="Calibri"/>
              </a:rPr>
              <a:t> </a:t>
            </a:r>
            <a:r>
              <a:rPr kumimoji="0" sz="1400" b="1" i="0" u="none" strike="noStrike" kern="0" cap="none" spc="120" normalizeH="0" baseline="0" noProof="0" dirty="0">
                <a:ln>
                  <a:noFill/>
                </a:ln>
                <a:solidFill>
                  <a:sysClr val="windowText" lastClr="000000"/>
                </a:solidFill>
                <a:effectLst/>
                <a:uLnTx/>
                <a:uFillTx/>
                <a:latin typeface="Calibri"/>
                <a:cs typeface="Calibri"/>
              </a:rPr>
              <a:t>experience</a:t>
            </a:r>
            <a:r>
              <a:rPr kumimoji="0" sz="1400" b="1" i="0" u="none" strike="noStrike" kern="0" cap="none" spc="130" normalizeH="0" baseline="0" noProof="0" dirty="0">
                <a:ln>
                  <a:noFill/>
                </a:ln>
                <a:solidFill>
                  <a:sysClr val="windowText" lastClr="000000"/>
                </a:solidFill>
                <a:effectLst/>
                <a:uLnTx/>
                <a:uFillTx/>
                <a:latin typeface="Calibri"/>
                <a:cs typeface="Calibri"/>
              </a:rPr>
              <a:t> </a:t>
            </a:r>
            <a:r>
              <a:rPr kumimoji="0" sz="1400" b="1" i="0" u="none" strike="noStrike" kern="0" cap="none" spc="80" normalizeH="0" baseline="0" noProof="0" dirty="0">
                <a:ln>
                  <a:noFill/>
                </a:ln>
                <a:solidFill>
                  <a:sysClr val="windowText" lastClr="000000"/>
                </a:solidFill>
                <a:effectLst/>
                <a:uLnTx/>
                <a:uFillTx/>
                <a:latin typeface="Calibri"/>
                <a:cs typeface="Calibri"/>
              </a:rPr>
              <a:t>a</a:t>
            </a:r>
            <a:r>
              <a:rPr kumimoji="0" sz="1400" b="1" i="0" u="none" strike="noStrike" kern="0" cap="none" spc="150" normalizeH="0" baseline="0" noProof="0" dirty="0">
                <a:ln>
                  <a:noFill/>
                </a:ln>
                <a:solidFill>
                  <a:sysClr val="windowText" lastClr="000000"/>
                </a:solidFill>
                <a:effectLst/>
                <a:uLnTx/>
                <a:uFillTx/>
                <a:latin typeface="Calibri"/>
                <a:cs typeface="Calibri"/>
              </a:rPr>
              <a:t> </a:t>
            </a:r>
            <a:r>
              <a:rPr kumimoji="0" sz="1400" b="1" i="0" u="none" strike="noStrike" kern="0" cap="none" spc="204" normalizeH="0" baseline="0" noProof="0" dirty="0">
                <a:ln>
                  <a:noFill/>
                </a:ln>
                <a:solidFill>
                  <a:sysClr val="windowText" lastClr="000000"/>
                </a:solidFill>
                <a:effectLst/>
                <a:uLnTx/>
                <a:uFillTx/>
                <a:latin typeface="Calibri"/>
                <a:cs typeface="Calibri"/>
              </a:rPr>
              <a:t>QLE</a:t>
            </a:r>
            <a:r>
              <a:rPr kumimoji="0" sz="1400" b="1" i="0" u="none" strike="noStrike" kern="0" cap="none" spc="130" normalizeH="0" baseline="0" noProof="0" dirty="0">
                <a:ln>
                  <a:noFill/>
                </a:ln>
                <a:solidFill>
                  <a:sysClr val="windowText" lastClr="000000"/>
                </a:solidFill>
                <a:effectLst/>
                <a:uLnTx/>
                <a:uFillTx/>
                <a:latin typeface="Calibri"/>
                <a:cs typeface="Calibri"/>
              </a:rPr>
              <a:t> </a:t>
            </a:r>
            <a:r>
              <a:rPr kumimoji="0" sz="1400" b="1" i="0" u="none" strike="noStrike" kern="0" cap="none" spc="60" normalizeH="0" baseline="0" noProof="0" dirty="0">
                <a:ln>
                  <a:noFill/>
                </a:ln>
                <a:solidFill>
                  <a:sysClr val="windowText" lastClr="000000"/>
                </a:solidFill>
                <a:effectLst/>
                <a:uLnTx/>
                <a:uFillTx/>
                <a:latin typeface="Calibri"/>
                <a:cs typeface="Calibri"/>
              </a:rPr>
              <a:t>in</a:t>
            </a:r>
            <a:r>
              <a:rPr kumimoji="0" sz="1400" b="1" i="0" u="none" strike="noStrike" kern="0" cap="none" spc="155" normalizeH="0" baseline="0" noProof="0" dirty="0">
                <a:ln>
                  <a:noFill/>
                </a:ln>
                <a:solidFill>
                  <a:sysClr val="windowText" lastClr="000000"/>
                </a:solidFill>
                <a:effectLst/>
                <a:uLnTx/>
                <a:uFillTx/>
                <a:latin typeface="Calibri"/>
                <a:cs typeface="Calibri"/>
              </a:rPr>
              <a:t> </a:t>
            </a:r>
            <a:r>
              <a:rPr kumimoji="0" sz="1400" b="1" i="0" u="none" strike="noStrike" kern="0" cap="none" spc="90" normalizeH="0" baseline="0" noProof="0" dirty="0">
                <a:ln>
                  <a:noFill/>
                </a:ln>
                <a:solidFill>
                  <a:sysClr val="windowText" lastClr="000000"/>
                </a:solidFill>
                <a:effectLst/>
                <a:uLnTx/>
                <a:uFillTx/>
                <a:latin typeface="Calibri"/>
                <a:cs typeface="Calibri"/>
              </a:rPr>
              <a:t>most</a:t>
            </a:r>
            <a:r>
              <a:rPr kumimoji="0" sz="1400" b="1" i="0" u="none" strike="noStrike" kern="0" cap="none" spc="165" normalizeH="0" baseline="0" noProof="0" dirty="0">
                <a:ln>
                  <a:noFill/>
                </a:ln>
                <a:solidFill>
                  <a:sysClr val="windowText" lastClr="000000"/>
                </a:solidFill>
                <a:effectLst/>
                <a:uLnTx/>
                <a:uFillTx/>
                <a:latin typeface="Calibri"/>
                <a:cs typeface="Calibri"/>
              </a:rPr>
              <a:t> </a:t>
            </a:r>
            <a:r>
              <a:rPr kumimoji="0" sz="1400" b="1" i="0" u="none" strike="noStrike" kern="0" cap="none" spc="85" normalizeH="0" baseline="0" noProof="0" dirty="0">
                <a:ln>
                  <a:noFill/>
                </a:ln>
                <a:solidFill>
                  <a:sysClr val="windowText" lastClr="000000"/>
                </a:solidFill>
                <a:effectLst/>
                <a:uLnTx/>
                <a:uFillTx/>
                <a:latin typeface="Calibri"/>
                <a:cs typeface="Calibri"/>
              </a:rPr>
              <a:t>cases.</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1670"/>
              </a:spcBef>
              <a:spcAft>
                <a:spcPts val="0"/>
              </a:spcAft>
              <a:buClrTx/>
              <a:buSzTx/>
              <a:buFontTx/>
              <a:buNone/>
              <a:tabLst/>
              <a:defRPr/>
            </a:pPr>
            <a:r>
              <a:rPr kumimoji="0" sz="1600" b="1" i="0" u="none" strike="noStrike" kern="0" cap="none" spc="130" normalizeH="0" baseline="0" noProof="0" dirty="0">
                <a:ln>
                  <a:noFill/>
                </a:ln>
                <a:solidFill>
                  <a:srgbClr val="E86000"/>
                </a:solidFill>
                <a:effectLst/>
                <a:uLnTx/>
                <a:uFillTx/>
                <a:latin typeface="Calibri"/>
                <a:cs typeface="Calibri"/>
              </a:rPr>
              <a:t>Evidence</a:t>
            </a:r>
            <a:r>
              <a:rPr kumimoji="0" sz="1600" b="1" i="0" u="none" strike="noStrike" kern="0" cap="none" spc="190" normalizeH="0" baseline="0" noProof="0" dirty="0">
                <a:ln>
                  <a:noFill/>
                </a:ln>
                <a:solidFill>
                  <a:srgbClr val="E86000"/>
                </a:solidFill>
                <a:effectLst/>
                <a:uLnTx/>
                <a:uFillTx/>
                <a:latin typeface="Calibri"/>
                <a:cs typeface="Calibri"/>
              </a:rPr>
              <a:t> </a:t>
            </a:r>
            <a:r>
              <a:rPr kumimoji="0" sz="1600" b="1" i="0" u="none" strike="noStrike" kern="0" cap="none" spc="75" normalizeH="0" baseline="0" noProof="0" dirty="0">
                <a:ln>
                  <a:noFill/>
                </a:ln>
                <a:solidFill>
                  <a:srgbClr val="E86000"/>
                </a:solidFill>
                <a:effectLst/>
                <a:uLnTx/>
                <a:uFillTx/>
                <a:latin typeface="Calibri"/>
                <a:cs typeface="Calibri"/>
              </a:rPr>
              <a:t>of</a:t>
            </a:r>
            <a:r>
              <a:rPr kumimoji="0" sz="1600" b="1" i="0" u="none" strike="noStrike" kern="0" cap="none" spc="229" normalizeH="0" baseline="0" noProof="0" dirty="0">
                <a:ln>
                  <a:noFill/>
                </a:ln>
                <a:solidFill>
                  <a:srgbClr val="E86000"/>
                </a:solidFill>
                <a:effectLst/>
                <a:uLnTx/>
                <a:uFillTx/>
                <a:latin typeface="Calibri"/>
                <a:cs typeface="Calibri"/>
              </a:rPr>
              <a:t> </a:t>
            </a:r>
            <a:r>
              <a:rPr kumimoji="0" sz="1600" b="1" i="0" u="none" strike="noStrike" kern="0" cap="none" spc="85" normalizeH="0" baseline="0" noProof="0" dirty="0">
                <a:ln>
                  <a:noFill/>
                </a:ln>
                <a:solidFill>
                  <a:srgbClr val="E86000"/>
                </a:solidFill>
                <a:effectLst/>
                <a:uLnTx/>
                <a:uFillTx/>
                <a:latin typeface="Calibri"/>
                <a:cs typeface="Calibri"/>
              </a:rPr>
              <a:t>Insurability</a:t>
            </a:r>
            <a:r>
              <a:rPr kumimoji="0" sz="1600" b="1" i="0" u="none" strike="noStrike" kern="0" cap="none" spc="204" normalizeH="0" baseline="0" noProof="0" dirty="0">
                <a:ln>
                  <a:noFill/>
                </a:ln>
                <a:solidFill>
                  <a:srgbClr val="E86000"/>
                </a:solidFill>
                <a:effectLst/>
                <a:uLnTx/>
                <a:uFillTx/>
                <a:latin typeface="Calibri"/>
                <a:cs typeface="Calibri"/>
              </a:rPr>
              <a:t> </a:t>
            </a:r>
            <a:r>
              <a:rPr kumimoji="0" sz="1600" b="1" i="0" u="none" strike="noStrike" kern="0" cap="none" spc="120" normalizeH="0" baseline="0" noProof="0" dirty="0">
                <a:ln>
                  <a:noFill/>
                </a:ln>
                <a:solidFill>
                  <a:srgbClr val="E86000"/>
                </a:solidFill>
                <a:effectLst/>
                <a:uLnTx/>
                <a:uFillTx/>
                <a:latin typeface="Calibri"/>
                <a:cs typeface="Calibri"/>
              </a:rPr>
              <a:t>(EDI)</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2700" marR="68580" lvl="0" indent="0" defTabSz="914400" eaLnBrk="1" fontAlgn="auto" latinLnBrk="0" hangingPunct="1">
              <a:lnSpc>
                <a:spcPct val="100000"/>
              </a:lnSpc>
              <a:spcBef>
                <a:spcPts val="10"/>
              </a:spcBef>
              <a:spcAft>
                <a:spcPts val="0"/>
              </a:spcAft>
              <a:buClrTx/>
              <a:buSzTx/>
              <a:buFontTx/>
              <a:buNone/>
              <a:tabLst/>
              <a:defRPr/>
            </a:pPr>
            <a:r>
              <a:rPr kumimoji="0" sz="1400" b="1" i="0" u="none" strike="noStrike" kern="0" cap="none" spc="60" normalizeH="0" baseline="0" noProof="0" dirty="0">
                <a:ln>
                  <a:noFill/>
                </a:ln>
                <a:solidFill>
                  <a:sysClr val="windowText" lastClr="000000"/>
                </a:solidFill>
                <a:effectLst/>
                <a:uLnTx/>
                <a:uFillTx/>
                <a:latin typeface="Calibri"/>
                <a:cs typeface="Calibri"/>
              </a:rPr>
              <a:t>In</a:t>
            </a:r>
            <a:r>
              <a:rPr kumimoji="0" sz="1400" b="1" i="0" u="none" strike="noStrike" kern="0" cap="none" spc="150" normalizeH="0" baseline="0" noProof="0" dirty="0">
                <a:ln>
                  <a:noFill/>
                </a:ln>
                <a:solidFill>
                  <a:sysClr val="windowText" lastClr="000000"/>
                </a:solidFill>
                <a:effectLst/>
                <a:uLnTx/>
                <a:uFillTx/>
                <a:latin typeface="Calibri"/>
                <a:cs typeface="Calibri"/>
              </a:rPr>
              <a:t> </a:t>
            </a:r>
            <a:r>
              <a:rPr kumimoji="0" sz="1400" b="1" i="0" u="none" strike="noStrike" kern="0" cap="none" spc="90" normalizeH="0" baseline="0" noProof="0" dirty="0">
                <a:ln>
                  <a:noFill/>
                </a:ln>
                <a:solidFill>
                  <a:sysClr val="windowText" lastClr="000000"/>
                </a:solidFill>
                <a:effectLst/>
                <a:uLnTx/>
                <a:uFillTx/>
                <a:latin typeface="Calibri"/>
                <a:cs typeface="Calibri"/>
              </a:rPr>
              <a:t>most</a:t>
            </a:r>
            <a:r>
              <a:rPr kumimoji="0" sz="1400" b="1" i="0" u="none" strike="noStrike" kern="0" cap="none" spc="140" normalizeH="0" baseline="0" noProof="0" dirty="0">
                <a:ln>
                  <a:noFill/>
                </a:ln>
                <a:solidFill>
                  <a:sysClr val="windowText" lastClr="000000"/>
                </a:solidFill>
                <a:effectLst/>
                <a:uLnTx/>
                <a:uFillTx/>
                <a:latin typeface="Calibri"/>
                <a:cs typeface="Calibri"/>
              </a:rPr>
              <a:t> </a:t>
            </a:r>
            <a:r>
              <a:rPr kumimoji="0" sz="1400" b="1" i="0" u="none" strike="noStrike" kern="0" cap="none" spc="110" normalizeH="0" baseline="0" noProof="0" dirty="0">
                <a:ln>
                  <a:noFill/>
                </a:ln>
                <a:solidFill>
                  <a:sysClr val="windowText" lastClr="000000"/>
                </a:solidFill>
                <a:effectLst/>
                <a:uLnTx/>
                <a:uFillTx/>
                <a:latin typeface="Calibri"/>
                <a:cs typeface="Calibri"/>
              </a:rPr>
              <a:t>cases</a:t>
            </a:r>
            <a:r>
              <a:rPr kumimoji="0" sz="1400" b="1" i="0" u="none" strike="noStrike" kern="0" cap="none" spc="160" normalizeH="0" baseline="0" noProof="0" dirty="0">
                <a:ln>
                  <a:noFill/>
                </a:ln>
                <a:solidFill>
                  <a:sysClr val="windowText" lastClr="000000"/>
                </a:solidFill>
                <a:effectLst/>
                <a:uLnTx/>
                <a:uFillTx/>
                <a:latin typeface="Calibri"/>
                <a:cs typeface="Calibri"/>
              </a:rPr>
              <a:t> </a:t>
            </a:r>
            <a:r>
              <a:rPr kumimoji="0" sz="1400" b="1" i="0" u="none" strike="noStrike" kern="0" cap="none" spc="0" normalizeH="0" baseline="0" noProof="0" dirty="0">
                <a:ln>
                  <a:noFill/>
                </a:ln>
                <a:solidFill>
                  <a:sysClr val="windowText" lastClr="000000"/>
                </a:solidFill>
                <a:effectLst/>
                <a:uLnTx/>
                <a:uFillTx/>
                <a:latin typeface="Calibri"/>
                <a:cs typeface="Calibri"/>
              </a:rPr>
              <a:t>at</a:t>
            </a:r>
            <a:r>
              <a:rPr kumimoji="0" sz="1400" b="1" i="0" u="none" strike="noStrike" kern="0" cap="none" spc="160" normalizeH="0" baseline="0" noProof="0" dirty="0">
                <a:ln>
                  <a:noFill/>
                </a:ln>
                <a:solidFill>
                  <a:sysClr val="windowText" lastClr="000000"/>
                </a:solidFill>
                <a:effectLst/>
                <a:uLnTx/>
                <a:uFillTx/>
                <a:latin typeface="Calibri"/>
                <a:cs typeface="Calibri"/>
              </a:rPr>
              <a:t> </a:t>
            </a:r>
            <a:r>
              <a:rPr kumimoji="0" sz="1400" b="1" i="0" u="none" strike="noStrike" kern="0" cap="none" spc="80" normalizeH="0" baseline="0" noProof="0" dirty="0">
                <a:ln>
                  <a:noFill/>
                </a:ln>
                <a:solidFill>
                  <a:sysClr val="windowText" lastClr="000000"/>
                </a:solidFill>
                <a:effectLst/>
                <a:uLnTx/>
                <a:uFillTx/>
                <a:latin typeface="Calibri"/>
                <a:cs typeface="Calibri"/>
              </a:rPr>
              <a:t>the</a:t>
            </a:r>
            <a:r>
              <a:rPr kumimoji="0" sz="1400" b="1" i="0" u="none" strike="noStrike" kern="0" cap="none" spc="135" normalizeH="0" baseline="0" noProof="0" dirty="0">
                <a:ln>
                  <a:noFill/>
                </a:ln>
                <a:solidFill>
                  <a:sysClr val="windowText" lastClr="000000"/>
                </a:solidFill>
                <a:effectLst/>
                <a:uLnTx/>
                <a:uFillTx/>
                <a:latin typeface="Calibri"/>
                <a:cs typeface="Calibri"/>
              </a:rPr>
              <a:t> </a:t>
            </a:r>
            <a:r>
              <a:rPr kumimoji="0" sz="1400" b="1" i="0" u="none" strike="noStrike" kern="0" cap="none" spc="85" normalizeH="0" baseline="0" noProof="0" dirty="0">
                <a:ln>
                  <a:noFill/>
                </a:ln>
                <a:solidFill>
                  <a:sysClr val="windowText" lastClr="000000"/>
                </a:solidFill>
                <a:effectLst/>
                <a:uLnTx/>
                <a:uFillTx/>
                <a:latin typeface="Calibri"/>
                <a:cs typeface="Calibri"/>
              </a:rPr>
              <a:t>time</a:t>
            </a:r>
            <a:r>
              <a:rPr kumimoji="0" sz="1400" b="1" i="0" u="none" strike="noStrike" kern="0" cap="none" spc="135" normalizeH="0" baseline="0" noProof="0" dirty="0">
                <a:ln>
                  <a:noFill/>
                </a:ln>
                <a:solidFill>
                  <a:sysClr val="windowText" lastClr="000000"/>
                </a:solidFill>
                <a:effectLst/>
                <a:uLnTx/>
                <a:uFillTx/>
                <a:latin typeface="Calibri"/>
                <a:cs typeface="Calibri"/>
              </a:rPr>
              <a:t> </a:t>
            </a:r>
            <a:r>
              <a:rPr kumimoji="0" sz="1400" b="1" i="0" u="none" strike="noStrike" kern="0" cap="none" spc="110" normalizeH="0" baseline="0" noProof="0" dirty="0">
                <a:ln>
                  <a:noFill/>
                </a:ln>
                <a:solidFill>
                  <a:sysClr val="windowText" lastClr="000000"/>
                </a:solidFill>
                <a:effectLst/>
                <a:uLnTx/>
                <a:uFillTx/>
                <a:latin typeface="Calibri"/>
                <a:cs typeface="Calibri"/>
              </a:rPr>
              <a:t>when</a:t>
            </a:r>
            <a:r>
              <a:rPr kumimoji="0" sz="1400" b="1" i="0" u="none" strike="noStrike" kern="0" cap="none" spc="135" normalizeH="0" baseline="0" noProof="0" dirty="0">
                <a:ln>
                  <a:noFill/>
                </a:ln>
                <a:solidFill>
                  <a:sysClr val="windowText" lastClr="000000"/>
                </a:solidFill>
                <a:effectLst/>
                <a:uLnTx/>
                <a:uFillTx/>
                <a:latin typeface="Calibri"/>
                <a:cs typeface="Calibri"/>
              </a:rPr>
              <a:t> </a:t>
            </a:r>
            <a:r>
              <a:rPr kumimoji="0" sz="1400" b="1" i="0" u="none" strike="noStrike" kern="0" cap="none" spc="90" normalizeH="0" baseline="0" noProof="0" dirty="0">
                <a:ln>
                  <a:noFill/>
                </a:ln>
                <a:solidFill>
                  <a:sysClr val="windowText" lastClr="000000"/>
                </a:solidFill>
                <a:effectLst/>
                <a:uLnTx/>
                <a:uFillTx/>
                <a:latin typeface="Calibri"/>
                <a:cs typeface="Calibri"/>
              </a:rPr>
              <a:t>an</a:t>
            </a:r>
            <a:r>
              <a:rPr kumimoji="0" sz="1400" b="1" i="0" u="none" strike="noStrike" kern="0" cap="none" spc="155" normalizeH="0" baseline="0" noProof="0" dirty="0">
                <a:ln>
                  <a:noFill/>
                </a:ln>
                <a:solidFill>
                  <a:sysClr val="windowText" lastClr="000000"/>
                </a:solidFill>
                <a:effectLst/>
                <a:uLnTx/>
                <a:uFillTx/>
                <a:latin typeface="Calibri"/>
                <a:cs typeface="Calibri"/>
              </a:rPr>
              <a:t> </a:t>
            </a:r>
            <a:r>
              <a:rPr kumimoji="0" sz="1400" b="1" i="0" u="none" strike="noStrike" kern="0" cap="none" spc="125" normalizeH="0" baseline="0" noProof="0" dirty="0">
                <a:ln>
                  <a:noFill/>
                </a:ln>
                <a:solidFill>
                  <a:sysClr val="windowText" lastClr="000000"/>
                </a:solidFill>
                <a:effectLst/>
                <a:uLnTx/>
                <a:uFillTx/>
                <a:latin typeface="Calibri"/>
                <a:cs typeface="Calibri"/>
              </a:rPr>
              <a:t>employee</a:t>
            </a:r>
            <a:r>
              <a:rPr kumimoji="0" sz="1400" b="1" i="0" u="none" strike="noStrike" kern="0" cap="none" spc="135" normalizeH="0" baseline="0" noProof="0" dirty="0">
                <a:ln>
                  <a:noFill/>
                </a:ln>
                <a:solidFill>
                  <a:sysClr val="windowText" lastClr="000000"/>
                </a:solidFill>
                <a:effectLst/>
                <a:uLnTx/>
                <a:uFillTx/>
                <a:latin typeface="Calibri"/>
                <a:cs typeface="Calibri"/>
              </a:rPr>
              <a:t> </a:t>
            </a:r>
            <a:r>
              <a:rPr kumimoji="0" sz="1400" b="1" i="0" u="none" strike="noStrike" kern="0" cap="none" spc="80" normalizeH="0" baseline="0" noProof="0" dirty="0">
                <a:ln>
                  <a:noFill/>
                </a:ln>
                <a:solidFill>
                  <a:sysClr val="windowText" lastClr="000000"/>
                </a:solidFill>
                <a:effectLst/>
                <a:uLnTx/>
                <a:uFillTx/>
                <a:latin typeface="Calibri"/>
                <a:cs typeface="Calibri"/>
              </a:rPr>
              <a:t>can enroll</a:t>
            </a:r>
            <a:r>
              <a:rPr kumimoji="0" sz="1400" b="1" i="0" u="none" strike="noStrike" kern="0" cap="none" spc="135" normalizeH="0" baseline="0" noProof="0" dirty="0">
                <a:ln>
                  <a:noFill/>
                </a:ln>
                <a:solidFill>
                  <a:sysClr val="windowText" lastClr="000000"/>
                </a:solidFill>
                <a:effectLst/>
                <a:uLnTx/>
                <a:uFillTx/>
                <a:latin typeface="Calibri"/>
                <a:cs typeface="Calibri"/>
              </a:rPr>
              <a:t> </a:t>
            </a:r>
            <a:r>
              <a:rPr kumimoji="0" sz="1400" b="1" i="0" u="none" strike="noStrike" kern="0" cap="none" spc="75" normalizeH="0" baseline="0" noProof="0" dirty="0">
                <a:ln>
                  <a:noFill/>
                </a:ln>
                <a:solidFill>
                  <a:sysClr val="windowText" lastClr="000000"/>
                </a:solidFill>
                <a:effectLst/>
                <a:uLnTx/>
                <a:uFillTx/>
                <a:latin typeface="Calibri"/>
                <a:cs typeface="Calibri"/>
              </a:rPr>
              <a:t>or</a:t>
            </a:r>
            <a:r>
              <a:rPr kumimoji="0" sz="1400" b="1" i="0" u="none" strike="noStrike" kern="0" cap="none" spc="155" normalizeH="0" baseline="0" noProof="0" dirty="0">
                <a:ln>
                  <a:noFill/>
                </a:ln>
                <a:solidFill>
                  <a:sysClr val="windowText" lastClr="000000"/>
                </a:solidFill>
                <a:effectLst/>
                <a:uLnTx/>
                <a:uFillTx/>
                <a:latin typeface="Calibri"/>
                <a:cs typeface="Calibri"/>
              </a:rPr>
              <a:t> </a:t>
            </a:r>
            <a:r>
              <a:rPr kumimoji="0" sz="1400" b="1" i="0" u="none" strike="noStrike" kern="0" cap="none" spc="130" normalizeH="0" baseline="0" noProof="0" dirty="0">
                <a:ln>
                  <a:noFill/>
                </a:ln>
                <a:solidFill>
                  <a:sysClr val="windowText" lastClr="000000"/>
                </a:solidFill>
                <a:effectLst/>
                <a:uLnTx/>
                <a:uFillTx/>
                <a:latin typeface="Calibri"/>
                <a:cs typeface="Calibri"/>
              </a:rPr>
              <a:t>changes</a:t>
            </a:r>
            <a:r>
              <a:rPr kumimoji="0" sz="1400" b="1" i="0" u="none" strike="noStrike" kern="0" cap="none" spc="150" normalizeH="0" baseline="0" noProof="0" dirty="0">
                <a:ln>
                  <a:noFill/>
                </a:ln>
                <a:solidFill>
                  <a:sysClr val="windowText" lastClr="000000"/>
                </a:solidFill>
                <a:effectLst/>
                <a:uLnTx/>
                <a:uFillTx/>
                <a:latin typeface="Calibri"/>
                <a:cs typeface="Calibri"/>
              </a:rPr>
              <a:t> </a:t>
            </a:r>
            <a:r>
              <a:rPr kumimoji="0" sz="1400" b="1" i="0" u="none" strike="noStrike" kern="0" cap="none" spc="114" normalizeH="0" baseline="0" noProof="0" dirty="0">
                <a:ln>
                  <a:noFill/>
                </a:ln>
                <a:solidFill>
                  <a:sysClr val="windowText" lastClr="000000"/>
                </a:solidFill>
                <a:effectLst/>
                <a:uLnTx/>
                <a:uFillTx/>
                <a:latin typeface="Calibri"/>
                <a:cs typeface="Calibri"/>
              </a:rPr>
              <a:t>coverages,</a:t>
            </a:r>
            <a:r>
              <a:rPr kumimoji="0" sz="1400" b="1" i="0" u="none" strike="noStrike" kern="0" cap="none" spc="65" normalizeH="0" baseline="0" noProof="0" dirty="0">
                <a:ln>
                  <a:noFill/>
                </a:ln>
                <a:solidFill>
                  <a:sysClr val="windowText" lastClr="000000"/>
                </a:solidFill>
                <a:effectLst/>
                <a:uLnTx/>
                <a:uFillTx/>
                <a:latin typeface="Calibri"/>
                <a:cs typeface="Calibri"/>
              </a:rPr>
              <a:t> </a:t>
            </a:r>
            <a:r>
              <a:rPr kumimoji="0" sz="1400" b="1" i="0" u="none" strike="noStrike" kern="0" cap="none" spc="80" normalizeH="0" baseline="0" noProof="0" dirty="0">
                <a:ln>
                  <a:noFill/>
                </a:ln>
                <a:solidFill>
                  <a:sysClr val="windowText" lastClr="000000"/>
                </a:solidFill>
                <a:effectLst/>
                <a:uLnTx/>
                <a:uFillTx/>
                <a:latin typeface="Calibri"/>
                <a:cs typeface="Calibri"/>
              </a:rPr>
              <a:t>they</a:t>
            </a:r>
            <a:r>
              <a:rPr kumimoji="0" sz="1400" b="1" i="0" u="none" strike="noStrike" kern="0" cap="none" spc="135" normalizeH="0" baseline="0" noProof="0" dirty="0">
                <a:ln>
                  <a:noFill/>
                </a:ln>
                <a:solidFill>
                  <a:sysClr val="windowText" lastClr="000000"/>
                </a:solidFill>
                <a:effectLst/>
                <a:uLnTx/>
                <a:uFillTx/>
                <a:latin typeface="Calibri"/>
                <a:cs typeface="Calibri"/>
              </a:rPr>
              <a:t> </a:t>
            </a:r>
            <a:r>
              <a:rPr kumimoji="0" sz="1400" b="1" i="0" u="none" strike="noStrike" kern="0" cap="none" spc="105" normalizeH="0" baseline="0" noProof="0" dirty="0">
                <a:ln>
                  <a:noFill/>
                </a:ln>
                <a:solidFill>
                  <a:sysClr val="windowText" lastClr="000000"/>
                </a:solidFill>
                <a:effectLst/>
                <a:uLnTx/>
                <a:uFillTx/>
                <a:latin typeface="Calibri"/>
                <a:cs typeface="Calibri"/>
              </a:rPr>
              <a:t>can</a:t>
            </a:r>
            <a:r>
              <a:rPr kumimoji="0" sz="1400" b="1" i="0" u="none" strike="noStrike" kern="0" cap="none" spc="150" normalizeH="0" baseline="0" noProof="0" dirty="0">
                <a:ln>
                  <a:noFill/>
                </a:ln>
                <a:solidFill>
                  <a:sysClr val="windowText" lastClr="000000"/>
                </a:solidFill>
                <a:effectLst/>
                <a:uLnTx/>
                <a:uFillTx/>
                <a:latin typeface="Calibri"/>
                <a:cs typeface="Calibri"/>
              </a:rPr>
              <a:t> </a:t>
            </a:r>
            <a:r>
              <a:rPr kumimoji="0" sz="1400" b="1" i="0" u="none" strike="noStrike" kern="0" cap="none" spc="75" normalizeH="0" baseline="0" noProof="0" dirty="0">
                <a:ln>
                  <a:noFill/>
                </a:ln>
                <a:solidFill>
                  <a:sysClr val="windowText" lastClr="000000"/>
                </a:solidFill>
                <a:effectLst/>
                <a:uLnTx/>
                <a:uFillTx/>
                <a:latin typeface="Calibri"/>
                <a:cs typeface="Calibri"/>
              </a:rPr>
              <a:t>elect </a:t>
            </a:r>
            <a:r>
              <a:rPr kumimoji="0" sz="1400" b="1" i="0" u="none" strike="noStrike" kern="0" cap="none" spc="125" normalizeH="0" baseline="0" noProof="0" dirty="0">
                <a:ln>
                  <a:noFill/>
                </a:ln>
                <a:solidFill>
                  <a:sysClr val="windowText" lastClr="000000"/>
                </a:solidFill>
                <a:effectLst/>
                <a:uLnTx/>
                <a:uFillTx/>
                <a:latin typeface="Calibri"/>
                <a:cs typeface="Calibri"/>
              </a:rPr>
              <a:t>coverages</a:t>
            </a:r>
            <a:r>
              <a:rPr kumimoji="0" sz="1400" b="1" i="0" u="none" strike="noStrike" kern="0" cap="none" spc="150" normalizeH="0" baseline="0" noProof="0" dirty="0">
                <a:ln>
                  <a:noFill/>
                </a:ln>
                <a:solidFill>
                  <a:sysClr val="windowText" lastClr="000000"/>
                </a:solidFill>
                <a:effectLst/>
                <a:uLnTx/>
                <a:uFillTx/>
                <a:latin typeface="Calibri"/>
                <a:cs typeface="Calibri"/>
              </a:rPr>
              <a:t> </a:t>
            </a:r>
            <a:r>
              <a:rPr kumimoji="0" sz="1400" b="1" i="0" u="none" strike="noStrike" kern="0" cap="none" spc="114" normalizeH="0" baseline="0" noProof="0" dirty="0">
                <a:ln>
                  <a:noFill/>
                </a:ln>
                <a:solidFill>
                  <a:sysClr val="windowText" lastClr="000000"/>
                </a:solidFill>
                <a:effectLst/>
                <a:uLnTx/>
                <a:uFillTx/>
                <a:latin typeface="Calibri"/>
                <a:cs typeface="Calibri"/>
              </a:rPr>
              <a:t>up</a:t>
            </a:r>
            <a:r>
              <a:rPr kumimoji="0" sz="1400" b="1" i="0" u="none" strike="noStrike" kern="0" cap="none" spc="135" normalizeH="0" baseline="0" noProof="0" dirty="0">
                <a:ln>
                  <a:noFill/>
                </a:ln>
                <a:solidFill>
                  <a:sysClr val="windowText" lastClr="000000"/>
                </a:solidFill>
                <a:effectLst/>
                <a:uLnTx/>
                <a:uFillTx/>
                <a:latin typeface="Calibri"/>
                <a:cs typeface="Calibri"/>
              </a:rPr>
              <a:t> </a:t>
            </a:r>
            <a:r>
              <a:rPr kumimoji="0" sz="1400" b="1" i="0" u="none" strike="noStrike" kern="0" cap="none" spc="65" normalizeH="0" baseline="0" noProof="0" dirty="0">
                <a:ln>
                  <a:noFill/>
                </a:ln>
                <a:solidFill>
                  <a:sysClr val="windowText" lastClr="000000"/>
                </a:solidFill>
                <a:effectLst/>
                <a:uLnTx/>
                <a:uFillTx/>
                <a:latin typeface="Calibri"/>
                <a:cs typeface="Calibri"/>
              </a:rPr>
              <a:t>to</a:t>
            </a:r>
            <a:r>
              <a:rPr kumimoji="0" sz="1400" b="1" i="0" u="none" strike="noStrike" kern="0" cap="none" spc="135" normalizeH="0" baseline="0" noProof="0" dirty="0">
                <a:ln>
                  <a:noFill/>
                </a:ln>
                <a:solidFill>
                  <a:sysClr val="windowText" lastClr="000000"/>
                </a:solidFill>
                <a:effectLst/>
                <a:uLnTx/>
                <a:uFillTx/>
                <a:latin typeface="Calibri"/>
                <a:cs typeface="Calibri"/>
              </a:rPr>
              <a:t> </a:t>
            </a:r>
            <a:r>
              <a:rPr kumimoji="0" sz="1400" b="1" i="0" u="none" strike="noStrike" kern="0" cap="none" spc="80" normalizeH="0" baseline="0" noProof="0" dirty="0">
                <a:ln>
                  <a:noFill/>
                </a:ln>
                <a:solidFill>
                  <a:sysClr val="windowText" lastClr="000000"/>
                </a:solidFill>
                <a:effectLst/>
                <a:uLnTx/>
                <a:uFillTx/>
                <a:latin typeface="Calibri"/>
                <a:cs typeface="Calibri"/>
              </a:rPr>
              <a:t>the</a:t>
            </a:r>
            <a:r>
              <a:rPr kumimoji="0" sz="1400" b="1" i="0" u="none" strike="noStrike" kern="0" cap="none" spc="135" normalizeH="0" baseline="0" noProof="0" dirty="0">
                <a:ln>
                  <a:noFill/>
                </a:ln>
                <a:solidFill>
                  <a:sysClr val="windowText" lastClr="000000"/>
                </a:solidFill>
                <a:effectLst/>
                <a:uLnTx/>
                <a:uFillTx/>
                <a:latin typeface="Calibri"/>
                <a:cs typeface="Calibri"/>
              </a:rPr>
              <a:t> </a:t>
            </a:r>
            <a:r>
              <a:rPr kumimoji="0" sz="1400" b="1" i="0" u="none" strike="noStrike" kern="0" cap="none" spc="105" normalizeH="0" baseline="0" noProof="0" dirty="0">
                <a:ln>
                  <a:noFill/>
                </a:ln>
                <a:solidFill>
                  <a:sysClr val="windowText" lastClr="000000"/>
                </a:solidFill>
                <a:effectLst/>
                <a:uLnTx/>
                <a:uFillTx/>
                <a:latin typeface="Calibri"/>
                <a:cs typeface="Calibri"/>
              </a:rPr>
              <a:t>Guarantee</a:t>
            </a:r>
            <a:r>
              <a:rPr kumimoji="0" sz="1400" b="1" i="0" u="none" strike="noStrike" kern="0" cap="none" spc="160" normalizeH="0" baseline="0" noProof="0" dirty="0">
                <a:ln>
                  <a:noFill/>
                </a:ln>
                <a:solidFill>
                  <a:sysClr val="windowText" lastClr="000000"/>
                </a:solidFill>
                <a:effectLst/>
                <a:uLnTx/>
                <a:uFillTx/>
                <a:latin typeface="Calibri"/>
                <a:cs typeface="Calibri"/>
              </a:rPr>
              <a:t> </a:t>
            </a:r>
            <a:r>
              <a:rPr kumimoji="0" sz="1400" b="1" i="0" u="none" strike="noStrike" kern="0" cap="none" spc="90" normalizeH="0" baseline="0" noProof="0" dirty="0">
                <a:ln>
                  <a:noFill/>
                </a:ln>
                <a:solidFill>
                  <a:sysClr val="windowText" lastClr="000000"/>
                </a:solidFill>
                <a:effectLst/>
                <a:uLnTx/>
                <a:uFillTx/>
                <a:latin typeface="Calibri"/>
                <a:cs typeface="Calibri"/>
              </a:rPr>
              <a:t>Issue</a:t>
            </a:r>
            <a:r>
              <a:rPr kumimoji="0" sz="1400" b="1" i="0" u="none" strike="noStrike" kern="0" cap="none" spc="85" normalizeH="0" baseline="0" noProof="0" dirty="0">
                <a:ln>
                  <a:noFill/>
                </a:ln>
                <a:solidFill>
                  <a:sysClr val="windowText" lastClr="000000"/>
                </a:solidFill>
                <a:effectLst/>
                <a:uLnTx/>
                <a:uFillTx/>
                <a:latin typeface="Calibri"/>
                <a:cs typeface="Calibri"/>
              </a:rPr>
              <a:t> Amount, </a:t>
            </a:r>
            <a:r>
              <a:rPr kumimoji="0" sz="1400" b="1" i="0" u="none" strike="noStrike" kern="0" cap="none" spc="95" normalizeH="0" baseline="0" noProof="0" dirty="0">
                <a:ln>
                  <a:noFill/>
                </a:ln>
                <a:solidFill>
                  <a:sysClr val="windowText" lastClr="000000"/>
                </a:solidFill>
                <a:effectLst/>
                <a:uLnTx/>
                <a:uFillTx/>
                <a:latin typeface="Calibri"/>
                <a:cs typeface="Calibri"/>
              </a:rPr>
              <a:t>where</a:t>
            </a:r>
            <a:r>
              <a:rPr kumimoji="0" sz="1400" b="1" i="0" u="none" strike="noStrike" kern="0" cap="none" spc="125" normalizeH="0" baseline="0" noProof="0" dirty="0">
                <a:ln>
                  <a:noFill/>
                </a:ln>
                <a:solidFill>
                  <a:sysClr val="windowText" lastClr="000000"/>
                </a:solidFill>
                <a:effectLst/>
                <a:uLnTx/>
                <a:uFillTx/>
                <a:latin typeface="Calibri"/>
                <a:cs typeface="Calibri"/>
              </a:rPr>
              <a:t> </a:t>
            </a:r>
            <a:r>
              <a:rPr kumimoji="0" sz="1400" b="1" i="0" u="none" strike="noStrike" kern="0" cap="none" spc="110" normalizeH="0" baseline="0" noProof="0" dirty="0">
                <a:ln>
                  <a:noFill/>
                </a:ln>
                <a:solidFill>
                  <a:sysClr val="windowText" lastClr="000000"/>
                </a:solidFill>
                <a:effectLst/>
                <a:uLnTx/>
                <a:uFillTx/>
                <a:latin typeface="Calibri"/>
                <a:cs typeface="Calibri"/>
              </a:rPr>
              <a:t>applicable,</a:t>
            </a:r>
            <a:r>
              <a:rPr kumimoji="0" sz="1400" b="1" i="0" u="none" strike="noStrike" kern="0" cap="none" spc="100" normalizeH="0" baseline="0" noProof="0" dirty="0">
                <a:ln>
                  <a:noFill/>
                </a:ln>
                <a:solidFill>
                  <a:sysClr val="windowText" lastClr="000000"/>
                </a:solidFill>
                <a:effectLst/>
                <a:uLnTx/>
                <a:uFillTx/>
                <a:latin typeface="Calibri"/>
                <a:cs typeface="Calibri"/>
              </a:rPr>
              <a:t> </a:t>
            </a:r>
            <a:r>
              <a:rPr kumimoji="0" sz="1400" b="1" i="0" u="none" strike="noStrike" kern="0" cap="none" spc="80" normalizeH="0" baseline="0" noProof="0" dirty="0">
                <a:ln>
                  <a:noFill/>
                </a:ln>
                <a:solidFill>
                  <a:sysClr val="windowText" lastClr="000000"/>
                </a:solidFill>
                <a:effectLst/>
                <a:uLnTx/>
                <a:uFillTx/>
                <a:latin typeface="Calibri"/>
                <a:cs typeface="Calibri"/>
              </a:rPr>
              <a:t>without</a:t>
            </a:r>
            <a:r>
              <a:rPr kumimoji="0" sz="1400" b="1" i="0" u="none" strike="noStrike" kern="0" cap="none" spc="145" normalizeH="0" baseline="0" noProof="0" dirty="0">
                <a:ln>
                  <a:noFill/>
                </a:ln>
                <a:solidFill>
                  <a:sysClr val="windowText" lastClr="000000"/>
                </a:solidFill>
                <a:effectLst/>
                <a:uLnTx/>
                <a:uFillTx/>
                <a:latin typeface="Calibri"/>
                <a:cs typeface="Calibri"/>
              </a:rPr>
              <a:t> </a:t>
            </a:r>
            <a:r>
              <a:rPr kumimoji="0" sz="1400" b="1" i="0" u="none" strike="noStrike" kern="0" cap="none" spc="125" normalizeH="0" baseline="0" noProof="0" dirty="0">
                <a:ln>
                  <a:noFill/>
                </a:ln>
                <a:solidFill>
                  <a:sysClr val="windowText" lastClr="000000"/>
                </a:solidFill>
                <a:effectLst/>
                <a:uLnTx/>
                <a:uFillTx/>
                <a:latin typeface="Calibri"/>
                <a:cs typeface="Calibri"/>
              </a:rPr>
              <a:t>Evidence</a:t>
            </a:r>
            <a:r>
              <a:rPr kumimoji="0" sz="1400" b="1" i="0" u="none" strike="noStrike" kern="0" cap="none" spc="155" normalizeH="0" baseline="0" noProof="0" dirty="0">
                <a:ln>
                  <a:noFill/>
                </a:ln>
                <a:solidFill>
                  <a:sysClr val="windowText" lastClr="000000"/>
                </a:solidFill>
                <a:effectLst/>
                <a:uLnTx/>
                <a:uFillTx/>
                <a:latin typeface="Calibri"/>
                <a:cs typeface="Calibri"/>
              </a:rPr>
              <a:t> </a:t>
            </a:r>
            <a:r>
              <a:rPr kumimoji="0" sz="1400" b="1" i="0" u="none" strike="noStrike" kern="0" cap="none" spc="55" normalizeH="0" baseline="0" noProof="0" dirty="0">
                <a:ln>
                  <a:noFill/>
                </a:ln>
                <a:solidFill>
                  <a:sysClr val="windowText" lastClr="000000"/>
                </a:solidFill>
                <a:effectLst/>
                <a:uLnTx/>
                <a:uFillTx/>
                <a:latin typeface="Calibri"/>
                <a:cs typeface="Calibri"/>
              </a:rPr>
              <a:t>of </a:t>
            </a:r>
            <a:r>
              <a:rPr kumimoji="0" sz="1400" b="1" i="0" u="none" strike="noStrike" kern="0" cap="none" spc="80" normalizeH="0" baseline="0" noProof="0" dirty="0">
                <a:ln>
                  <a:noFill/>
                </a:ln>
                <a:solidFill>
                  <a:sysClr val="windowText" lastClr="000000"/>
                </a:solidFill>
                <a:effectLst/>
                <a:uLnTx/>
                <a:uFillTx/>
                <a:latin typeface="Calibri"/>
                <a:cs typeface="Calibri"/>
              </a:rPr>
              <a:t>Insurability</a:t>
            </a:r>
            <a:r>
              <a:rPr kumimoji="0" sz="1400" b="1" i="0" u="none" strike="noStrike" kern="0" cap="none" spc="150" normalizeH="0" baseline="0" noProof="0" dirty="0">
                <a:ln>
                  <a:noFill/>
                </a:ln>
                <a:solidFill>
                  <a:sysClr val="windowText" lastClr="000000"/>
                </a:solidFill>
                <a:effectLst/>
                <a:uLnTx/>
                <a:uFillTx/>
                <a:latin typeface="Calibri"/>
                <a:cs typeface="Calibri"/>
              </a:rPr>
              <a:t> </a:t>
            </a:r>
            <a:r>
              <a:rPr kumimoji="0" sz="1400" b="1" i="0" u="none" strike="noStrike" kern="0" cap="none" spc="114" normalizeH="0" baseline="0" noProof="0" dirty="0">
                <a:ln>
                  <a:noFill/>
                </a:ln>
                <a:solidFill>
                  <a:sysClr val="windowText" lastClr="000000"/>
                </a:solidFill>
                <a:effectLst/>
                <a:uLnTx/>
                <a:uFillTx/>
                <a:latin typeface="Calibri"/>
                <a:cs typeface="Calibri"/>
              </a:rPr>
              <a:t>(EDI)</a:t>
            </a:r>
            <a:r>
              <a:rPr kumimoji="0" sz="1400" b="1" i="0" u="none" strike="noStrike" kern="0" cap="none" spc="145" normalizeH="0" baseline="0" noProof="0" dirty="0">
                <a:ln>
                  <a:noFill/>
                </a:ln>
                <a:solidFill>
                  <a:sysClr val="windowText" lastClr="000000"/>
                </a:solidFill>
                <a:effectLst/>
                <a:uLnTx/>
                <a:uFillTx/>
                <a:latin typeface="Calibri"/>
                <a:cs typeface="Calibri"/>
              </a:rPr>
              <a:t> </a:t>
            </a:r>
            <a:r>
              <a:rPr kumimoji="0" sz="1400" b="1" i="0" u="none" strike="noStrike" kern="0" cap="none" spc="60" normalizeH="0" baseline="0" noProof="0" dirty="0">
                <a:ln>
                  <a:noFill/>
                </a:ln>
                <a:solidFill>
                  <a:sysClr val="windowText" lastClr="000000"/>
                </a:solidFill>
                <a:effectLst/>
                <a:uLnTx/>
                <a:uFillTx/>
                <a:latin typeface="Calibri"/>
                <a:cs typeface="Calibri"/>
              </a:rPr>
              <a:t>in</a:t>
            </a:r>
            <a:r>
              <a:rPr kumimoji="0" sz="1400" b="1" i="0" u="none" strike="noStrike" kern="0" cap="none" spc="145" normalizeH="0" baseline="0" noProof="0" dirty="0">
                <a:ln>
                  <a:noFill/>
                </a:ln>
                <a:solidFill>
                  <a:sysClr val="windowText" lastClr="000000"/>
                </a:solidFill>
                <a:effectLst/>
                <a:uLnTx/>
                <a:uFillTx/>
                <a:latin typeface="Calibri"/>
                <a:cs typeface="Calibri"/>
              </a:rPr>
              <a:t> </a:t>
            </a:r>
            <a:r>
              <a:rPr kumimoji="0" sz="1400" b="1" i="0" u="none" strike="noStrike" kern="0" cap="none" spc="90" normalizeH="0" baseline="0" noProof="0" dirty="0">
                <a:ln>
                  <a:noFill/>
                </a:ln>
                <a:solidFill>
                  <a:sysClr val="windowText" lastClr="000000"/>
                </a:solidFill>
                <a:effectLst/>
                <a:uLnTx/>
                <a:uFillTx/>
                <a:latin typeface="Calibri"/>
                <a:cs typeface="Calibri"/>
              </a:rPr>
              <a:t>most</a:t>
            </a:r>
            <a:r>
              <a:rPr kumimoji="0" sz="1400" b="1" i="0" u="none" strike="noStrike" kern="0" cap="none" spc="130" normalizeH="0" baseline="0" noProof="0" dirty="0">
                <a:ln>
                  <a:noFill/>
                </a:ln>
                <a:solidFill>
                  <a:sysClr val="windowText" lastClr="000000"/>
                </a:solidFill>
                <a:effectLst/>
                <a:uLnTx/>
                <a:uFillTx/>
                <a:latin typeface="Calibri"/>
                <a:cs typeface="Calibri"/>
              </a:rPr>
              <a:t> </a:t>
            </a:r>
            <a:r>
              <a:rPr kumimoji="0" sz="1400" b="1" i="0" u="none" strike="noStrike" kern="0" cap="none" spc="85" normalizeH="0" baseline="0" noProof="0" dirty="0">
                <a:ln>
                  <a:noFill/>
                </a:ln>
                <a:solidFill>
                  <a:sysClr val="windowText" lastClr="000000"/>
                </a:solidFill>
                <a:effectLst/>
                <a:uLnTx/>
                <a:uFillTx/>
                <a:latin typeface="Calibri"/>
                <a:cs typeface="Calibri"/>
              </a:rPr>
              <a:t>cases.</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graphicFrame>
        <p:nvGraphicFramePr>
          <p:cNvPr id="5" name="object 5"/>
          <p:cNvGraphicFramePr>
            <a:graphicFrameLocks noGrp="1"/>
          </p:cNvGraphicFramePr>
          <p:nvPr/>
        </p:nvGraphicFramePr>
        <p:xfrm>
          <a:off x="393039" y="1275969"/>
          <a:ext cx="6610350" cy="5123180"/>
        </p:xfrm>
        <a:graphic>
          <a:graphicData uri="http://schemas.openxmlformats.org/drawingml/2006/table">
            <a:tbl>
              <a:tblPr firstRow="1" bandRow="1">
                <a:tableStyleId>{2D5ABB26-0587-4C30-8999-92F81FD0307C}</a:tableStyleId>
              </a:tblPr>
              <a:tblGrid>
                <a:gridCol w="2203450">
                  <a:extLst>
                    <a:ext uri="{9D8B030D-6E8A-4147-A177-3AD203B41FA5}">
                      <a16:colId xmlns:a16="http://schemas.microsoft.com/office/drawing/2014/main" val="20000"/>
                    </a:ext>
                  </a:extLst>
                </a:gridCol>
                <a:gridCol w="2203450">
                  <a:extLst>
                    <a:ext uri="{9D8B030D-6E8A-4147-A177-3AD203B41FA5}">
                      <a16:colId xmlns:a16="http://schemas.microsoft.com/office/drawing/2014/main" val="20001"/>
                    </a:ext>
                  </a:extLst>
                </a:gridCol>
                <a:gridCol w="2203450">
                  <a:extLst>
                    <a:ext uri="{9D8B030D-6E8A-4147-A177-3AD203B41FA5}">
                      <a16:colId xmlns:a16="http://schemas.microsoft.com/office/drawing/2014/main" val="20002"/>
                    </a:ext>
                  </a:extLst>
                </a:gridCol>
              </a:tblGrid>
              <a:tr h="625475">
                <a:tc>
                  <a:txBody>
                    <a:bodyPr/>
                    <a:lstStyle/>
                    <a:p>
                      <a:pPr marL="121920">
                        <a:lnSpc>
                          <a:spcPct val="100000"/>
                        </a:lnSpc>
                        <a:spcBef>
                          <a:spcPts val="1555"/>
                        </a:spcBef>
                      </a:pPr>
                      <a:r>
                        <a:rPr sz="1400" b="1" spc="40" dirty="0">
                          <a:solidFill>
                            <a:srgbClr val="FFFFFF"/>
                          </a:solidFill>
                          <a:latin typeface="Calibri"/>
                          <a:cs typeface="Calibri"/>
                        </a:rPr>
                        <a:t>Benefit</a:t>
                      </a:r>
                      <a:endParaRPr sz="1400">
                        <a:latin typeface="Calibri"/>
                        <a:cs typeface="Calibri"/>
                      </a:endParaRPr>
                    </a:p>
                  </a:txBody>
                  <a:tcPr marL="0" marR="0" marT="19748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A2241"/>
                    </a:solidFill>
                  </a:tcPr>
                </a:tc>
                <a:tc>
                  <a:txBody>
                    <a:bodyPr/>
                    <a:lstStyle/>
                    <a:p>
                      <a:pPr marL="121920">
                        <a:lnSpc>
                          <a:spcPct val="100000"/>
                        </a:lnSpc>
                        <a:spcBef>
                          <a:spcPts val="1555"/>
                        </a:spcBef>
                      </a:pPr>
                      <a:r>
                        <a:rPr sz="1400" b="1" spc="50" dirty="0">
                          <a:solidFill>
                            <a:srgbClr val="FFFFFF"/>
                          </a:solidFill>
                          <a:latin typeface="Calibri"/>
                          <a:cs typeface="Calibri"/>
                        </a:rPr>
                        <a:t>Vendor</a:t>
                      </a:r>
                      <a:endParaRPr sz="1400">
                        <a:latin typeface="Calibri"/>
                        <a:cs typeface="Calibri"/>
                      </a:endParaRPr>
                    </a:p>
                  </a:txBody>
                  <a:tcPr marL="0" marR="0" marT="19748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A2241"/>
                    </a:solidFill>
                  </a:tcPr>
                </a:tc>
                <a:tc>
                  <a:txBody>
                    <a:bodyPr/>
                    <a:lstStyle/>
                    <a:p>
                      <a:pPr marL="121920">
                        <a:lnSpc>
                          <a:spcPct val="100000"/>
                        </a:lnSpc>
                        <a:spcBef>
                          <a:spcPts val="1555"/>
                        </a:spcBef>
                      </a:pPr>
                      <a:r>
                        <a:rPr sz="1400" b="1" spc="65" dirty="0">
                          <a:solidFill>
                            <a:srgbClr val="FFFFFF"/>
                          </a:solidFill>
                          <a:latin typeface="Calibri"/>
                          <a:cs typeface="Calibri"/>
                        </a:rPr>
                        <a:t>Action</a:t>
                      </a:r>
                      <a:r>
                        <a:rPr sz="1400" b="1" spc="25" dirty="0">
                          <a:solidFill>
                            <a:srgbClr val="FFFFFF"/>
                          </a:solidFill>
                          <a:latin typeface="Calibri"/>
                          <a:cs typeface="Calibri"/>
                        </a:rPr>
                        <a:t> </a:t>
                      </a:r>
                      <a:r>
                        <a:rPr sz="1400" b="1" spc="105" dirty="0">
                          <a:solidFill>
                            <a:srgbClr val="FFFFFF"/>
                          </a:solidFill>
                          <a:latin typeface="Calibri"/>
                          <a:cs typeface="Calibri"/>
                        </a:rPr>
                        <a:t>Needed</a:t>
                      </a:r>
                      <a:endParaRPr sz="1400">
                        <a:latin typeface="Calibri"/>
                        <a:cs typeface="Calibri"/>
                      </a:endParaRPr>
                    </a:p>
                  </a:txBody>
                  <a:tcPr marL="0" marR="0" marT="19748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A2241"/>
                    </a:solidFill>
                  </a:tcPr>
                </a:tc>
                <a:extLst>
                  <a:ext uri="{0D108BD9-81ED-4DB2-BD59-A6C34878D82A}">
                    <a16:rowId xmlns:a16="http://schemas.microsoft.com/office/drawing/2014/main" val="10000"/>
                  </a:ext>
                </a:extLst>
              </a:tr>
              <a:tr h="443230">
                <a:tc>
                  <a:txBody>
                    <a:bodyPr/>
                    <a:lstStyle/>
                    <a:p>
                      <a:pPr marL="121920">
                        <a:lnSpc>
                          <a:spcPct val="100000"/>
                        </a:lnSpc>
                        <a:spcBef>
                          <a:spcPts val="840"/>
                        </a:spcBef>
                      </a:pPr>
                      <a:r>
                        <a:rPr sz="1400" b="1" spc="70" dirty="0">
                          <a:solidFill>
                            <a:srgbClr val="FFFFFF"/>
                          </a:solidFill>
                          <a:latin typeface="Calibri"/>
                          <a:cs typeface="Calibri"/>
                        </a:rPr>
                        <a:t>Basic</a:t>
                      </a:r>
                      <a:r>
                        <a:rPr sz="1400" b="1" spc="35" dirty="0">
                          <a:solidFill>
                            <a:srgbClr val="FFFFFF"/>
                          </a:solidFill>
                          <a:latin typeface="Calibri"/>
                          <a:cs typeface="Calibri"/>
                        </a:rPr>
                        <a:t> </a:t>
                      </a:r>
                      <a:r>
                        <a:rPr sz="1400" b="1" spc="60" dirty="0">
                          <a:solidFill>
                            <a:srgbClr val="FFFFFF"/>
                          </a:solidFill>
                          <a:latin typeface="Calibri"/>
                          <a:cs typeface="Calibri"/>
                        </a:rPr>
                        <a:t>Life</a:t>
                      </a:r>
                      <a:r>
                        <a:rPr sz="1400" b="1" spc="20" dirty="0">
                          <a:solidFill>
                            <a:srgbClr val="FFFFFF"/>
                          </a:solidFill>
                          <a:latin typeface="Calibri"/>
                          <a:cs typeface="Calibri"/>
                        </a:rPr>
                        <a:t> </a:t>
                      </a:r>
                      <a:r>
                        <a:rPr sz="1400" b="1" spc="45" dirty="0">
                          <a:solidFill>
                            <a:srgbClr val="FFFFFF"/>
                          </a:solidFill>
                          <a:latin typeface="Calibri"/>
                          <a:cs typeface="Calibri"/>
                        </a:rPr>
                        <a:t>Insurance</a:t>
                      </a:r>
                      <a:endParaRPr sz="1400">
                        <a:latin typeface="Calibri"/>
                        <a:cs typeface="Calibri"/>
                      </a:endParaRPr>
                    </a:p>
                  </a:txBody>
                  <a:tcPr marL="0" marR="0" marT="1066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0A2241"/>
                    </a:solidFill>
                  </a:tcPr>
                </a:tc>
                <a:tc>
                  <a:txBody>
                    <a:bodyPr/>
                    <a:lstStyle/>
                    <a:p>
                      <a:pPr marL="121920">
                        <a:lnSpc>
                          <a:spcPct val="100000"/>
                        </a:lnSpc>
                        <a:spcBef>
                          <a:spcPts val="840"/>
                        </a:spcBef>
                      </a:pPr>
                      <a:r>
                        <a:rPr sz="1400" b="1" spc="70" dirty="0">
                          <a:latin typeface="Calibri"/>
                          <a:cs typeface="Calibri"/>
                        </a:rPr>
                        <a:t>The</a:t>
                      </a:r>
                      <a:r>
                        <a:rPr sz="1400" b="1" spc="30" dirty="0">
                          <a:latin typeface="Calibri"/>
                          <a:cs typeface="Calibri"/>
                        </a:rPr>
                        <a:t> </a:t>
                      </a:r>
                      <a:r>
                        <a:rPr sz="1400" b="1" spc="55" dirty="0">
                          <a:latin typeface="Calibri"/>
                          <a:cs typeface="Calibri"/>
                        </a:rPr>
                        <a:t>Standard</a:t>
                      </a:r>
                      <a:endParaRPr sz="1400">
                        <a:latin typeface="Calibri"/>
                        <a:cs typeface="Calibri"/>
                      </a:endParaRPr>
                    </a:p>
                  </a:txBody>
                  <a:tcPr marL="0" marR="0" marT="1066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F"/>
                    </a:solidFill>
                  </a:tcPr>
                </a:tc>
                <a:tc>
                  <a:txBody>
                    <a:bodyPr/>
                    <a:lstStyle/>
                    <a:p>
                      <a:pPr marL="121920">
                        <a:lnSpc>
                          <a:spcPct val="100000"/>
                        </a:lnSpc>
                        <a:spcBef>
                          <a:spcPts val="840"/>
                        </a:spcBef>
                      </a:pPr>
                      <a:r>
                        <a:rPr sz="1400" b="1" spc="105" dirty="0">
                          <a:latin typeface="Calibri"/>
                          <a:cs typeface="Calibri"/>
                        </a:rPr>
                        <a:t>None</a:t>
                      </a:r>
                      <a:r>
                        <a:rPr sz="1400" b="1" spc="10" dirty="0">
                          <a:latin typeface="Calibri"/>
                          <a:cs typeface="Calibri"/>
                        </a:rPr>
                        <a:t> </a:t>
                      </a:r>
                      <a:r>
                        <a:rPr sz="1400" b="1" spc="40" dirty="0">
                          <a:latin typeface="Calibri"/>
                          <a:cs typeface="Calibri"/>
                        </a:rPr>
                        <a:t>(Automatic)</a:t>
                      </a:r>
                      <a:endParaRPr sz="1400">
                        <a:latin typeface="Calibri"/>
                        <a:cs typeface="Calibri"/>
                      </a:endParaRPr>
                    </a:p>
                  </a:txBody>
                  <a:tcPr marL="0" marR="0" marT="1066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F"/>
                    </a:solidFill>
                  </a:tcPr>
                </a:tc>
                <a:extLst>
                  <a:ext uri="{0D108BD9-81ED-4DB2-BD59-A6C34878D82A}">
                    <a16:rowId xmlns:a16="http://schemas.microsoft.com/office/drawing/2014/main" val="10001"/>
                  </a:ext>
                </a:extLst>
              </a:tr>
              <a:tr h="443230">
                <a:tc>
                  <a:txBody>
                    <a:bodyPr/>
                    <a:lstStyle/>
                    <a:p>
                      <a:pPr marL="121920">
                        <a:lnSpc>
                          <a:spcPct val="100000"/>
                        </a:lnSpc>
                        <a:spcBef>
                          <a:spcPts val="840"/>
                        </a:spcBef>
                      </a:pPr>
                      <a:r>
                        <a:rPr sz="1400" b="1" spc="75" dirty="0">
                          <a:solidFill>
                            <a:srgbClr val="FFFFFF"/>
                          </a:solidFill>
                          <a:latin typeface="Calibri"/>
                          <a:cs typeface="Calibri"/>
                        </a:rPr>
                        <a:t>Accident</a:t>
                      </a:r>
                      <a:r>
                        <a:rPr sz="1400" b="1" spc="25" dirty="0">
                          <a:solidFill>
                            <a:srgbClr val="FFFFFF"/>
                          </a:solidFill>
                          <a:latin typeface="Calibri"/>
                          <a:cs typeface="Calibri"/>
                        </a:rPr>
                        <a:t> </a:t>
                      </a:r>
                      <a:r>
                        <a:rPr sz="1400" b="1" spc="45" dirty="0">
                          <a:solidFill>
                            <a:srgbClr val="FFFFFF"/>
                          </a:solidFill>
                          <a:latin typeface="Calibri"/>
                          <a:cs typeface="Calibri"/>
                        </a:rPr>
                        <a:t>Insurance</a:t>
                      </a:r>
                      <a:endParaRPr sz="1400">
                        <a:latin typeface="Calibri"/>
                        <a:cs typeface="Calibri"/>
                      </a:endParaRPr>
                    </a:p>
                  </a:txBody>
                  <a:tcPr marL="0" marR="0" marT="1066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A2241"/>
                    </a:solidFill>
                  </a:tcPr>
                </a:tc>
                <a:tc>
                  <a:txBody>
                    <a:bodyPr/>
                    <a:lstStyle/>
                    <a:p>
                      <a:pPr marL="121920">
                        <a:lnSpc>
                          <a:spcPct val="100000"/>
                        </a:lnSpc>
                        <a:spcBef>
                          <a:spcPts val="840"/>
                        </a:spcBef>
                      </a:pPr>
                      <a:r>
                        <a:rPr sz="1400" b="1" spc="70" dirty="0">
                          <a:latin typeface="Calibri"/>
                          <a:cs typeface="Calibri"/>
                        </a:rPr>
                        <a:t>The</a:t>
                      </a:r>
                      <a:r>
                        <a:rPr sz="1400" b="1" spc="30" dirty="0">
                          <a:latin typeface="Calibri"/>
                          <a:cs typeface="Calibri"/>
                        </a:rPr>
                        <a:t> </a:t>
                      </a:r>
                      <a:r>
                        <a:rPr sz="1400" b="1" spc="55" dirty="0">
                          <a:latin typeface="Calibri"/>
                          <a:cs typeface="Calibri"/>
                        </a:rPr>
                        <a:t>Standard</a:t>
                      </a:r>
                      <a:endParaRPr sz="1400">
                        <a:latin typeface="Calibri"/>
                        <a:cs typeface="Calibri"/>
                      </a:endParaRPr>
                    </a:p>
                  </a:txBody>
                  <a:tcPr marL="0" marR="0" marT="1066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121920">
                        <a:lnSpc>
                          <a:spcPct val="100000"/>
                        </a:lnSpc>
                        <a:spcBef>
                          <a:spcPts val="840"/>
                        </a:spcBef>
                      </a:pPr>
                      <a:r>
                        <a:rPr sz="1400" b="1" spc="40" dirty="0">
                          <a:latin typeface="Calibri"/>
                          <a:cs typeface="Calibri"/>
                        </a:rPr>
                        <a:t>Enroll</a:t>
                      </a:r>
                      <a:endParaRPr sz="1400">
                        <a:latin typeface="Calibri"/>
                        <a:cs typeface="Calibri"/>
                      </a:endParaRPr>
                    </a:p>
                  </a:txBody>
                  <a:tcPr marL="0" marR="0" marT="1066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2"/>
                  </a:ext>
                </a:extLst>
              </a:tr>
              <a:tr h="1176655">
                <a:tc>
                  <a:txBody>
                    <a:bodyPr/>
                    <a:lstStyle/>
                    <a:p>
                      <a:pPr>
                        <a:lnSpc>
                          <a:spcPct val="100000"/>
                        </a:lnSpc>
                        <a:spcBef>
                          <a:spcPts val="1280"/>
                        </a:spcBef>
                      </a:pPr>
                      <a:endParaRPr sz="1400">
                        <a:latin typeface="Times New Roman"/>
                        <a:cs typeface="Times New Roman"/>
                      </a:endParaRPr>
                    </a:p>
                    <a:p>
                      <a:pPr marL="121920" marR="509905">
                        <a:lnSpc>
                          <a:spcPct val="100000"/>
                        </a:lnSpc>
                      </a:pPr>
                      <a:r>
                        <a:rPr sz="1400" b="1" spc="65" dirty="0">
                          <a:solidFill>
                            <a:srgbClr val="FFFFFF"/>
                          </a:solidFill>
                          <a:latin typeface="Calibri"/>
                          <a:cs typeface="Calibri"/>
                        </a:rPr>
                        <a:t>Additional</a:t>
                      </a:r>
                      <a:r>
                        <a:rPr sz="1400" b="1" spc="45" dirty="0">
                          <a:solidFill>
                            <a:srgbClr val="FFFFFF"/>
                          </a:solidFill>
                          <a:latin typeface="Calibri"/>
                          <a:cs typeface="Calibri"/>
                        </a:rPr>
                        <a:t> </a:t>
                      </a:r>
                      <a:r>
                        <a:rPr sz="1400" b="1" spc="60" dirty="0">
                          <a:solidFill>
                            <a:srgbClr val="FFFFFF"/>
                          </a:solidFill>
                          <a:latin typeface="Calibri"/>
                          <a:cs typeface="Calibri"/>
                        </a:rPr>
                        <a:t>Life</a:t>
                      </a:r>
                      <a:r>
                        <a:rPr sz="1400" b="1" spc="35" dirty="0">
                          <a:solidFill>
                            <a:srgbClr val="FFFFFF"/>
                          </a:solidFill>
                          <a:latin typeface="Calibri"/>
                          <a:cs typeface="Calibri"/>
                        </a:rPr>
                        <a:t> </a:t>
                      </a:r>
                      <a:r>
                        <a:rPr sz="1400" b="1" spc="60" dirty="0">
                          <a:solidFill>
                            <a:srgbClr val="FFFFFF"/>
                          </a:solidFill>
                          <a:latin typeface="Calibri"/>
                          <a:cs typeface="Calibri"/>
                        </a:rPr>
                        <a:t>and </a:t>
                      </a:r>
                      <a:r>
                        <a:rPr sz="1400" b="1" spc="130" dirty="0">
                          <a:solidFill>
                            <a:srgbClr val="FFFFFF"/>
                          </a:solidFill>
                          <a:latin typeface="Calibri"/>
                          <a:cs typeface="Calibri"/>
                        </a:rPr>
                        <a:t>AD&amp;D</a:t>
                      </a:r>
                      <a:r>
                        <a:rPr sz="1400" b="1" spc="35" dirty="0">
                          <a:solidFill>
                            <a:srgbClr val="FFFFFF"/>
                          </a:solidFill>
                          <a:latin typeface="Calibri"/>
                          <a:cs typeface="Calibri"/>
                        </a:rPr>
                        <a:t> </a:t>
                      </a:r>
                      <a:r>
                        <a:rPr sz="1400" b="1" spc="40" dirty="0">
                          <a:solidFill>
                            <a:srgbClr val="FFFFFF"/>
                          </a:solidFill>
                          <a:latin typeface="Calibri"/>
                          <a:cs typeface="Calibri"/>
                        </a:rPr>
                        <a:t>Insurance</a:t>
                      </a:r>
                      <a:endParaRPr sz="1400">
                        <a:latin typeface="Calibri"/>
                        <a:cs typeface="Calibri"/>
                      </a:endParaRPr>
                    </a:p>
                  </a:txBody>
                  <a:tcPr marL="0" marR="0" marT="162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A2241"/>
                    </a:solidFill>
                  </a:tcPr>
                </a:tc>
                <a:tc>
                  <a:txBody>
                    <a:bodyPr/>
                    <a:lstStyle/>
                    <a:p>
                      <a:pPr>
                        <a:lnSpc>
                          <a:spcPct val="100000"/>
                        </a:lnSpc>
                      </a:pPr>
                      <a:endParaRPr sz="1400">
                        <a:latin typeface="Times New Roman"/>
                        <a:cs typeface="Times New Roman"/>
                      </a:endParaRPr>
                    </a:p>
                    <a:p>
                      <a:pPr>
                        <a:lnSpc>
                          <a:spcPct val="100000"/>
                        </a:lnSpc>
                        <a:spcBef>
                          <a:spcPts val="509"/>
                        </a:spcBef>
                      </a:pPr>
                      <a:endParaRPr sz="1400">
                        <a:latin typeface="Times New Roman"/>
                        <a:cs typeface="Times New Roman"/>
                      </a:endParaRPr>
                    </a:p>
                    <a:p>
                      <a:pPr marL="121920">
                        <a:lnSpc>
                          <a:spcPct val="100000"/>
                        </a:lnSpc>
                      </a:pPr>
                      <a:r>
                        <a:rPr sz="1400" b="1" spc="70" dirty="0">
                          <a:latin typeface="Calibri"/>
                          <a:cs typeface="Calibri"/>
                        </a:rPr>
                        <a:t>The</a:t>
                      </a:r>
                      <a:r>
                        <a:rPr sz="1400" b="1" spc="30" dirty="0">
                          <a:latin typeface="Calibri"/>
                          <a:cs typeface="Calibri"/>
                        </a:rPr>
                        <a:t> </a:t>
                      </a:r>
                      <a:r>
                        <a:rPr sz="1400" b="1" spc="60" dirty="0">
                          <a:latin typeface="Calibri"/>
                          <a:cs typeface="Calibri"/>
                        </a:rPr>
                        <a:t>Standard</a:t>
                      </a:r>
                      <a:endParaRPr sz="14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tc>
                  <a:txBody>
                    <a:bodyPr/>
                    <a:lstStyle/>
                    <a:p>
                      <a:pPr>
                        <a:lnSpc>
                          <a:spcPct val="100000"/>
                        </a:lnSpc>
                        <a:spcBef>
                          <a:spcPts val="440"/>
                        </a:spcBef>
                      </a:pPr>
                      <a:endParaRPr sz="1400">
                        <a:latin typeface="Times New Roman"/>
                        <a:cs typeface="Times New Roman"/>
                      </a:endParaRPr>
                    </a:p>
                    <a:p>
                      <a:pPr marL="121920">
                        <a:lnSpc>
                          <a:spcPct val="100000"/>
                        </a:lnSpc>
                      </a:pPr>
                      <a:r>
                        <a:rPr sz="1400" b="1" spc="45" dirty="0">
                          <a:latin typeface="Calibri"/>
                          <a:cs typeface="Calibri"/>
                        </a:rPr>
                        <a:t>Enroll</a:t>
                      </a:r>
                      <a:endParaRPr sz="1400">
                        <a:latin typeface="Calibri"/>
                        <a:cs typeface="Calibri"/>
                      </a:endParaRPr>
                    </a:p>
                    <a:p>
                      <a:pPr marL="121920" marR="433070">
                        <a:lnSpc>
                          <a:spcPct val="100000"/>
                        </a:lnSpc>
                      </a:pPr>
                      <a:r>
                        <a:rPr sz="1400" b="1" dirty="0">
                          <a:latin typeface="Calibri"/>
                          <a:cs typeface="Calibri"/>
                        </a:rPr>
                        <a:t>(must</a:t>
                      </a:r>
                      <a:r>
                        <a:rPr sz="1400" b="1" spc="100" dirty="0">
                          <a:latin typeface="Calibri"/>
                          <a:cs typeface="Calibri"/>
                        </a:rPr>
                        <a:t> </a:t>
                      </a:r>
                      <a:r>
                        <a:rPr sz="1400" b="1" spc="120" dirty="0">
                          <a:latin typeface="Calibri"/>
                          <a:cs typeface="Calibri"/>
                        </a:rPr>
                        <a:t>be</a:t>
                      </a:r>
                      <a:r>
                        <a:rPr sz="1400" b="1" spc="110" dirty="0">
                          <a:latin typeface="Calibri"/>
                          <a:cs typeface="Calibri"/>
                        </a:rPr>
                        <a:t> </a:t>
                      </a:r>
                      <a:r>
                        <a:rPr sz="1400" b="1" spc="60" dirty="0">
                          <a:latin typeface="Calibri"/>
                          <a:cs typeface="Calibri"/>
                        </a:rPr>
                        <a:t>enrolled</a:t>
                      </a:r>
                      <a:r>
                        <a:rPr sz="1400" b="1" spc="100" dirty="0">
                          <a:latin typeface="Calibri"/>
                          <a:cs typeface="Calibri"/>
                        </a:rPr>
                        <a:t> </a:t>
                      </a:r>
                      <a:r>
                        <a:rPr sz="1400" b="1" spc="-25" dirty="0">
                          <a:latin typeface="Calibri"/>
                          <a:cs typeface="Calibri"/>
                        </a:rPr>
                        <a:t>in </a:t>
                      </a:r>
                      <a:r>
                        <a:rPr sz="1400" b="1" spc="75" dirty="0">
                          <a:latin typeface="Calibri"/>
                          <a:cs typeface="Calibri"/>
                        </a:rPr>
                        <a:t>basic</a:t>
                      </a:r>
                      <a:r>
                        <a:rPr sz="1400" b="1" spc="110" dirty="0">
                          <a:latin typeface="Calibri"/>
                          <a:cs typeface="Calibri"/>
                        </a:rPr>
                        <a:t> </a:t>
                      </a:r>
                      <a:r>
                        <a:rPr sz="1400" b="1" dirty="0">
                          <a:latin typeface="Calibri"/>
                          <a:cs typeface="Calibri"/>
                        </a:rPr>
                        <a:t>life</a:t>
                      </a:r>
                      <a:r>
                        <a:rPr sz="1400" b="1" spc="110" dirty="0">
                          <a:latin typeface="Calibri"/>
                          <a:cs typeface="Calibri"/>
                        </a:rPr>
                        <a:t> </a:t>
                      </a:r>
                      <a:r>
                        <a:rPr sz="1400" b="1" spc="40" dirty="0">
                          <a:latin typeface="Calibri"/>
                          <a:cs typeface="Calibri"/>
                        </a:rPr>
                        <a:t>insurance)</a:t>
                      </a:r>
                      <a:endParaRPr sz="1400">
                        <a:latin typeface="Calibri"/>
                        <a:cs typeface="Calibri"/>
                      </a:endParaRPr>
                    </a:p>
                  </a:txBody>
                  <a:tcPr marL="0" marR="0" marT="558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extLst>
                  <a:ext uri="{0D108BD9-81ED-4DB2-BD59-A6C34878D82A}">
                    <a16:rowId xmlns:a16="http://schemas.microsoft.com/office/drawing/2014/main" val="10003"/>
                  </a:ext>
                </a:extLst>
              </a:tr>
              <a:tr h="443230">
                <a:tc>
                  <a:txBody>
                    <a:bodyPr/>
                    <a:lstStyle/>
                    <a:p>
                      <a:pPr marL="121920">
                        <a:lnSpc>
                          <a:spcPct val="100000"/>
                        </a:lnSpc>
                        <a:spcBef>
                          <a:spcPts val="844"/>
                        </a:spcBef>
                      </a:pPr>
                      <a:r>
                        <a:rPr sz="1400" b="1" spc="85" dirty="0">
                          <a:solidFill>
                            <a:srgbClr val="FFFFFF"/>
                          </a:solidFill>
                          <a:latin typeface="Calibri"/>
                          <a:cs typeface="Calibri"/>
                        </a:rPr>
                        <a:t>Cancer</a:t>
                      </a:r>
                      <a:r>
                        <a:rPr sz="1400" b="1" spc="30" dirty="0">
                          <a:solidFill>
                            <a:srgbClr val="FFFFFF"/>
                          </a:solidFill>
                          <a:latin typeface="Calibri"/>
                          <a:cs typeface="Calibri"/>
                        </a:rPr>
                        <a:t> </a:t>
                      </a:r>
                      <a:r>
                        <a:rPr sz="1400" b="1" spc="40" dirty="0">
                          <a:solidFill>
                            <a:srgbClr val="FFFFFF"/>
                          </a:solidFill>
                          <a:latin typeface="Calibri"/>
                          <a:cs typeface="Calibri"/>
                        </a:rPr>
                        <a:t>Insurance</a:t>
                      </a:r>
                      <a:endParaRPr sz="1400">
                        <a:latin typeface="Calibri"/>
                        <a:cs typeface="Calibri"/>
                      </a:endParaRPr>
                    </a:p>
                  </a:txBody>
                  <a:tcPr marL="0" marR="0" marT="1073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A2241"/>
                    </a:solidFill>
                  </a:tcPr>
                </a:tc>
                <a:tc>
                  <a:txBody>
                    <a:bodyPr/>
                    <a:lstStyle/>
                    <a:p>
                      <a:pPr marL="121920">
                        <a:lnSpc>
                          <a:spcPct val="100000"/>
                        </a:lnSpc>
                        <a:spcBef>
                          <a:spcPts val="844"/>
                        </a:spcBef>
                      </a:pPr>
                      <a:r>
                        <a:rPr sz="1400" b="1" spc="70" dirty="0">
                          <a:latin typeface="Calibri"/>
                          <a:cs typeface="Calibri"/>
                        </a:rPr>
                        <a:t>Colonial</a:t>
                      </a:r>
                      <a:r>
                        <a:rPr sz="1400" b="1" spc="50" dirty="0">
                          <a:latin typeface="Calibri"/>
                          <a:cs typeface="Calibri"/>
                        </a:rPr>
                        <a:t> </a:t>
                      </a:r>
                      <a:r>
                        <a:rPr sz="1400" b="1" spc="40" dirty="0">
                          <a:latin typeface="Calibri"/>
                          <a:cs typeface="Calibri"/>
                        </a:rPr>
                        <a:t>Life</a:t>
                      </a:r>
                      <a:endParaRPr sz="1400">
                        <a:latin typeface="Calibri"/>
                        <a:cs typeface="Calibri"/>
                      </a:endParaRPr>
                    </a:p>
                  </a:txBody>
                  <a:tcPr marL="0" marR="0" marT="1073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121920">
                        <a:lnSpc>
                          <a:spcPct val="100000"/>
                        </a:lnSpc>
                        <a:spcBef>
                          <a:spcPts val="844"/>
                        </a:spcBef>
                      </a:pPr>
                      <a:r>
                        <a:rPr sz="1400" b="1" spc="45" dirty="0">
                          <a:latin typeface="Calibri"/>
                          <a:cs typeface="Calibri"/>
                        </a:rPr>
                        <a:t>Enroll</a:t>
                      </a:r>
                      <a:endParaRPr sz="1400">
                        <a:latin typeface="Calibri"/>
                        <a:cs typeface="Calibri"/>
                      </a:endParaRPr>
                    </a:p>
                  </a:txBody>
                  <a:tcPr marL="0" marR="0" marT="1073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4"/>
                  </a:ext>
                </a:extLst>
              </a:tr>
              <a:tr h="443230">
                <a:tc>
                  <a:txBody>
                    <a:bodyPr/>
                    <a:lstStyle/>
                    <a:p>
                      <a:pPr marL="121920">
                        <a:lnSpc>
                          <a:spcPct val="100000"/>
                        </a:lnSpc>
                        <a:spcBef>
                          <a:spcPts val="844"/>
                        </a:spcBef>
                      </a:pPr>
                      <a:r>
                        <a:rPr sz="1400" b="1" spc="55" dirty="0">
                          <a:solidFill>
                            <a:srgbClr val="FFFFFF"/>
                          </a:solidFill>
                          <a:latin typeface="Calibri"/>
                          <a:cs typeface="Calibri"/>
                        </a:rPr>
                        <a:t>Critical </a:t>
                      </a:r>
                      <a:r>
                        <a:rPr sz="1400" b="1" spc="35" dirty="0">
                          <a:solidFill>
                            <a:srgbClr val="FFFFFF"/>
                          </a:solidFill>
                          <a:latin typeface="Calibri"/>
                          <a:cs typeface="Calibri"/>
                        </a:rPr>
                        <a:t>Illness</a:t>
                      </a:r>
                      <a:endParaRPr sz="1400">
                        <a:latin typeface="Calibri"/>
                        <a:cs typeface="Calibri"/>
                      </a:endParaRPr>
                    </a:p>
                  </a:txBody>
                  <a:tcPr marL="0" marR="0" marT="1073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A2241"/>
                    </a:solidFill>
                  </a:tcPr>
                </a:tc>
                <a:tc>
                  <a:txBody>
                    <a:bodyPr/>
                    <a:lstStyle/>
                    <a:p>
                      <a:pPr marL="121920">
                        <a:lnSpc>
                          <a:spcPct val="100000"/>
                        </a:lnSpc>
                        <a:spcBef>
                          <a:spcPts val="844"/>
                        </a:spcBef>
                      </a:pPr>
                      <a:r>
                        <a:rPr sz="1400" b="1" spc="70" dirty="0">
                          <a:latin typeface="Calibri"/>
                          <a:cs typeface="Calibri"/>
                        </a:rPr>
                        <a:t>The</a:t>
                      </a:r>
                      <a:r>
                        <a:rPr sz="1400" b="1" spc="30" dirty="0">
                          <a:latin typeface="Calibri"/>
                          <a:cs typeface="Calibri"/>
                        </a:rPr>
                        <a:t> </a:t>
                      </a:r>
                      <a:r>
                        <a:rPr sz="1400" b="1" spc="60" dirty="0">
                          <a:latin typeface="Calibri"/>
                          <a:cs typeface="Calibri"/>
                        </a:rPr>
                        <a:t>Standard</a:t>
                      </a:r>
                      <a:endParaRPr sz="1400">
                        <a:latin typeface="Calibri"/>
                        <a:cs typeface="Calibri"/>
                      </a:endParaRPr>
                    </a:p>
                  </a:txBody>
                  <a:tcPr marL="0" marR="0" marT="1073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tc>
                  <a:txBody>
                    <a:bodyPr/>
                    <a:lstStyle/>
                    <a:p>
                      <a:pPr marL="121920">
                        <a:lnSpc>
                          <a:spcPct val="100000"/>
                        </a:lnSpc>
                        <a:spcBef>
                          <a:spcPts val="844"/>
                        </a:spcBef>
                      </a:pPr>
                      <a:r>
                        <a:rPr sz="1400" b="1" spc="45" dirty="0">
                          <a:latin typeface="Calibri"/>
                          <a:cs typeface="Calibri"/>
                        </a:rPr>
                        <a:t>Enroll</a:t>
                      </a:r>
                      <a:endParaRPr sz="1400">
                        <a:latin typeface="Calibri"/>
                        <a:cs typeface="Calibri"/>
                      </a:endParaRPr>
                    </a:p>
                  </a:txBody>
                  <a:tcPr marL="0" marR="0" marT="1073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extLst>
                  <a:ext uri="{0D108BD9-81ED-4DB2-BD59-A6C34878D82A}">
                    <a16:rowId xmlns:a16="http://schemas.microsoft.com/office/drawing/2014/main" val="10005"/>
                  </a:ext>
                </a:extLst>
              </a:tr>
              <a:tr h="443230">
                <a:tc>
                  <a:txBody>
                    <a:bodyPr/>
                    <a:lstStyle/>
                    <a:p>
                      <a:pPr marL="121920">
                        <a:lnSpc>
                          <a:spcPct val="100000"/>
                        </a:lnSpc>
                        <a:spcBef>
                          <a:spcPts val="844"/>
                        </a:spcBef>
                      </a:pPr>
                      <a:r>
                        <a:rPr sz="1400" b="1" spc="60" dirty="0">
                          <a:solidFill>
                            <a:srgbClr val="FFFFFF"/>
                          </a:solidFill>
                          <a:latin typeface="Calibri"/>
                          <a:cs typeface="Calibri"/>
                        </a:rPr>
                        <a:t>Hospital</a:t>
                      </a:r>
                      <a:r>
                        <a:rPr sz="1400" b="1" spc="65" dirty="0">
                          <a:solidFill>
                            <a:srgbClr val="FFFFFF"/>
                          </a:solidFill>
                          <a:latin typeface="Calibri"/>
                          <a:cs typeface="Calibri"/>
                        </a:rPr>
                        <a:t> </a:t>
                      </a:r>
                      <a:r>
                        <a:rPr sz="1400" b="1" spc="45" dirty="0">
                          <a:solidFill>
                            <a:srgbClr val="FFFFFF"/>
                          </a:solidFill>
                          <a:latin typeface="Calibri"/>
                          <a:cs typeface="Calibri"/>
                        </a:rPr>
                        <a:t>Indemnity</a:t>
                      </a:r>
                      <a:endParaRPr sz="1400">
                        <a:latin typeface="Calibri"/>
                        <a:cs typeface="Calibri"/>
                      </a:endParaRPr>
                    </a:p>
                  </a:txBody>
                  <a:tcPr marL="0" marR="0" marT="1073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A2241"/>
                    </a:solidFill>
                  </a:tcPr>
                </a:tc>
                <a:tc>
                  <a:txBody>
                    <a:bodyPr/>
                    <a:lstStyle/>
                    <a:p>
                      <a:pPr marL="121920">
                        <a:lnSpc>
                          <a:spcPct val="100000"/>
                        </a:lnSpc>
                        <a:spcBef>
                          <a:spcPts val="844"/>
                        </a:spcBef>
                      </a:pPr>
                      <a:r>
                        <a:rPr sz="1400" b="1" spc="70" dirty="0">
                          <a:latin typeface="Calibri"/>
                          <a:cs typeface="Calibri"/>
                        </a:rPr>
                        <a:t>The</a:t>
                      </a:r>
                      <a:r>
                        <a:rPr sz="1400" b="1" spc="30" dirty="0">
                          <a:latin typeface="Calibri"/>
                          <a:cs typeface="Calibri"/>
                        </a:rPr>
                        <a:t> </a:t>
                      </a:r>
                      <a:r>
                        <a:rPr sz="1400" b="1" spc="60" dirty="0">
                          <a:latin typeface="Calibri"/>
                          <a:cs typeface="Calibri"/>
                        </a:rPr>
                        <a:t>Standard</a:t>
                      </a:r>
                      <a:endParaRPr sz="1400">
                        <a:latin typeface="Calibri"/>
                        <a:cs typeface="Calibri"/>
                      </a:endParaRPr>
                    </a:p>
                  </a:txBody>
                  <a:tcPr marL="0" marR="0" marT="1073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121920">
                        <a:lnSpc>
                          <a:spcPct val="100000"/>
                        </a:lnSpc>
                        <a:spcBef>
                          <a:spcPts val="844"/>
                        </a:spcBef>
                      </a:pPr>
                      <a:r>
                        <a:rPr sz="1400" b="1" spc="45" dirty="0">
                          <a:latin typeface="Calibri"/>
                          <a:cs typeface="Calibri"/>
                        </a:rPr>
                        <a:t>Enroll</a:t>
                      </a:r>
                      <a:endParaRPr sz="1400">
                        <a:latin typeface="Calibri"/>
                        <a:cs typeface="Calibri"/>
                      </a:endParaRPr>
                    </a:p>
                  </a:txBody>
                  <a:tcPr marL="0" marR="0" marT="1073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6"/>
                  </a:ext>
                </a:extLst>
              </a:tr>
              <a:tr h="661670">
                <a:tc>
                  <a:txBody>
                    <a:bodyPr/>
                    <a:lstStyle/>
                    <a:p>
                      <a:pPr marL="121920">
                        <a:lnSpc>
                          <a:spcPct val="100000"/>
                        </a:lnSpc>
                        <a:spcBef>
                          <a:spcPts val="865"/>
                        </a:spcBef>
                      </a:pPr>
                      <a:r>
                        <a:rPr sz="1400" b="1" spc="90" dirty="0">
                          <a:solidFill>
                            <a:srgbClr val="FFFFFF"/>
                          </a:solidFill>
                          <a:latin typeface="Calibri"/>
                          <a:cs typeface="Calibri"/>
                        </a:rPr>
                        <a:t>Long-</a:t>
                      </a:r>
                      <a:r>
                        <a:rPr sz="1400" b="1" spc="50" dirty="0">
                          <a:solidFill>
                            <a:srgbClr val="FFFFFF"/>
                          </a:solidFill>
                          <a:latin typeface="Calibri"/>
                          <a:cs typeface="Calibri"/>
                        </a:rPr>
                        <a:t>term</a:t>
                      </a:r>
                      <a:r>
                        <a:rPr sz="1400" b="1" spc="30" dirty="0">
                          <a:solidFill>
                            <a:srgbClr val="FFFFFF"/>
                          </a:solidFill>
                          <a:latin typeface="Calibri"/>
                          <a:cs typeface="Calibri"/>
                        </a:rPr>
                        <a:t> </a:t>
                      </a:r>
                      <a:r>
                        <a:rPr sz="1400" b="1" spc="45" dirty="0">
                          <a:solidFill>
                            <a:srgbClr val="FFFFFF"/>
                          </a:solidFill>
                          <a:latin typeface="Calibri"/>
                          <a:cs typeface="Calibri"/>
                        </a:rPr>
                        <a:t>Disability</a:t>
                      </a:r>
                      <a:endParaRPr sz="1400">
                        <a:latin typeface="Calibri"/>
                        <a:cs typeface="Calibri"/>
                      </a:endParaRPr>
                    </a:p>
                    <a:p>
                      <a:pPr marL="121920">
                        <a:lnSpc>
                          <a:spcPct val="100000"/>
                        </a:lnSpc>
                      </a:pPr>
                      <a:r>
                        <a:rPr sz="1400" b="1" dirty="0">
                          <a:solidFill>
                            <a:srgbClr val="FFFFFF"/>
                          </a:solidFill>
                          <a:latin typeface="Calibri"/>
                          <a:cs typeface="Calibri"/>
                        </a:rPr>
                        <a:t>(LTD)</a:t>
                      </a:r>
                      <a:r>
                        <a:rPr sz="1400" b="1" spc="229" dirty="0">
                          <a:solidFill>
                            <a:srgbClr val="FFFFFF"/>
                          </a:solidFill>
                          <a:latin typeface="Calibri"/>
                          <a:cs typeface="Calibri"/>
                        </a:rPr>
                        <a:t> </a:t>
                      </a:r>
                      <a:r>
                        <a:rPr sz="1400" b="1" spc="65" dirty="0">
                          <a:solidFill>
                            <a:srgbClr val="FFFFFF"/>
                          </a:solidFill>
                          <a:latin typeface="Calibri"/>
                          <a:cs typeface="Calibri"/>
                        </a:rPr>
                        <a:t>buy-up</a:t>
                      </a:r>
                      <a:endParaRPr sz="1400">
                        <a:latin typeface="Calibri"/>
                        <a:cs typeface="Calibri"/>
                      </a:endParaRPr>
                    </a:p>
                  </a:txBody>
                  <a:tcPr marL="0" marR="0" marT="1098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A2241"/>
                    </a:solidFill>
                  </a:tcPr>
                </a:tc>
                <a:tc>
                  <a:txBody>
                    <a:bodyPr/>
                    <a:lstStyle/>
                    <a:p>
                      <a:pPr>
                        <a:lnSpc>
                          <a:spcPct val="100000"/>
                        </a:lnSpc>
                        <a:spcBef>
                          <a:spcPts val="95"/>
                        </a:spcBef>
                      </a:pPr>
                      <a:endParaRPr sz="1400">
                        <a:latin typeface="Times New Roman"/>
                        <a:cs typeface="Times New Roman"/>
                      </a:endParaRPr>
                    </a:p>
                    <a:p>
                      <a:pPr marL="121920">
                        <a:lnSpc>
                          <a:spcPct val="100000"/>
                        </a:lnSpc>
                      </a:pPr>
                      <a:r>
                        <a:rPr sz="1400" b="1" spc="70" dirty="0">
                          <a:latin typeface="Calibri"/>
                          <a:cs typeface="Calibri"/>
                        </a:rPr>
                        <a:t>The</a:t>
                      </a:r>
                      <a:r>
                        <a:rPr sz="1400" b="1" spc="30" dirty="0">
                          <a:latin typeface="Calibri"/>
                          <a:cs typeface="Calibri"/>
                        </a:rPr>
                        <a:t> </a:t>
                      </a:r>
                      <a:r>
                        <a:rPr sz="1400" b="1" spc="55" dirty="0">
                          <a:latin typeface="Calibri"/>
                          <a:cs typeface="Calibri"/>
                        </a:rPr>
                        <a:t>Standard</a:t>
                      </a:r>
                      <a:endParaRPr sz="1400">
                        <a:latin typeface="Calibri"/>
                        <a:cs typeface="Calibri"/>
                      </a:endParaRPr>
                    </a:p>
                  </a:txBody>
                  <a:tcPr marL="0" marR="0" marT="120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tc>
                  <a:txBody>
                    <a:bodyPr/>
                    <a:lstStyle/>
                    <a:p>
                      <a:pPr>
                        <a:lnSpc>
                          <a:spcPct val="100000"/>
                        </a:lnSpc>
                        <a:spcBef>
                          <a:spcPts val="95"/>
                        </a:spcBef>
                      </a:pPr>
                      <a:endParaRPr sz="1400">
                        <a:latin typeface="Times New Roman"/>
                        <a:cs typeface="Times New Roman"/>
                      </a:endParaRPr>
                    </a:p>
                    <a:p>
                      <a:pPr marL="121920">
                        <a:lnSpc>
                          <a:spcPct val="100000"/>
                        </a:lnSpc>
                      </a:pPr>
                      <a:r>
                        <a:rPr sz="1400" b="1" spc="40" dirty="0">
                          <a:latin typeface="Calibri"/>
                          <a:cs typeface="Calibri"/>
                        </a:rPr>
                        <a:t>Enroll</a:t>
                      </a:r>
                      <a:endParaRPr sz="1400">
                        <a:latin typeface="Calibri"/>
                        <a:cs typeface="Calibri"/>
                      </a:endParaRPr>
                    </a:p>
                  </a:txBody>
                  <a:tcPr marL="0" marR="0" marT="120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extLst>
                  <a:ext uri="{0D108BD9-81ED-4DB2-BD59-A6C34878D82A}">
                    <a16:rowId xmlns:a16="http://schemas.microsoft.com/office/drawing/2014/main" val="10007"/>
                  </a:ext>
                </a:extLst>
              </a:tr>
              <a:tr h="443230">
                <a:tc>
                  <a:txBody>
                    <a:bodyPr/>
                    <a:lstStyle/>
                    <a:p>
                      <a:pPr marL="121920">
                        <a:lnSpc>
                          <a:spcPct val="100000"/>
                        </a:lnSpc>
                        <a:spcBef>
                          <a:spcPts val="844"/>
                        </a:spcBef>
                      </a:pPr>
                      <a:r>
                        <a:rPr sz="1400" b="1" spc="75" dirty="0">
                          <a:solidFill>
                            <a:srgbClr val="FFFFFF"/>
                          </a:solidFill>
                          <a:latin typeface="Calibri"/>
                          <a:cs typeface="Calibri"/>
                        </a:rPr>
                        <a:t>Whole</a:t>
                      </a:r>
                      <a:r>
                        <a:rPr sz="1400" b="1" spc="30" dirty="0">
                          <a:solidFill>
                            <a:srgbClr val="FFFFFF"/>
                          </a:solidFill>
                          <a:latin typeface="Calibri"/>
                          <a:cs typeface="Calibri"/>
                        </a:rPr>
                        <a:t> </a:t>
                      </a:r>
                      <a:r>
                        <a:rPr sz="1400" b="1" spc="60" dirty="0">
                          <a:solidFill>
                            <a:srgbClr val="FFFFFF"/>
                          </a:solidFill>
                          <a:latin typeface="Calibri"/>
                          <a:cs typeface="Calibri"/>
                        </a:rPr>
                        <a:t>Life</a:t>
                      </a:r>
                      <a:r>
                        <a:rPr sz="1400" b="1" spc="35" dirty="0">
                          <a:solidFill>
                            <a:srgbClr val="FFFFFF"/>
                          </a:solidFill>
                          <a:latin typeface="Calibri"/>
                          <a:cs typeface="Calibri"/>
                        </a:rPr>
                        <a:t> </a:t>
                      </a:r>
                      <a:r>
                        <a:rPr sz="1400" b="1" spc="40" dirty="0">
                          <a:solidFill>
                            <a:srgbClr val="FFFFFF"/>
                          </a:solidFill>
                          <a:latin typeface="Calibri"/>
                          <a:cs typeface="Calibri"/>
                        </a:rPr>
                        <a:t>Insurance</a:t>
                      </a:r>
                      <a:endParaRPr sz="1400">
                        <a:latin typeface="Calibri"/>
                        <a:cs typeface="Calibri"/>
                      </a:endParaRPr>
                    </a:p>
                  </a:txBody>
                  <a:tcPr marL="0" marR="0" marT="1073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A2241"/>
                    </a:solidFill>
                  </a:tcPr>
                </a:tc>
                <a:tc>
                  <a:txBody>
                    <a:bodyPr/>
                    <a:lstStyle/>
                    <a:p>
                      <a:pPr marL="121920">
                        <a:lnSpc>
                          <a:spcPct val="100000"/>
                        </a:lnSpc>
                        <a:spcBef>
                          <a:spcPts val="844"/>
                        </a:spcBef>
                      </a:pPr>
                      <a:r>
                        <a:rPr sz="1400" b="1" spc="65" dirty="0">
                          <a:latin typeface="Calibri"/>
                          <a:cs typeface="Calibri"/>
                        </a:rPr>
                        <a:t>Mass</a:t>
                      </a:r>
                      <a:r>
                        <a:rPr sz="1400" b="1" spc="25" dirty="0">
                          <a:latin typeface="Calibri"/>
                          <a:cs typeface="Calibri"/>
                        </a:rPr>
                        <a:t> </a:t>
                      </a:r>
                      <a:r>
                        <a:rPr sz="1400" b="1" spc="-10" dirty="0">
                          <a:latin typeface="Calibri"/>
                          <a:cs typeface="Calibri"/>
                        </a:rPr>
                        <a:t>Mutual</a:t>
                      </a:r>
                      <a:endParaRPr sz="1400">
                        <a:latin typeface="Calibri"/>
                        <a:cs typeface="Calibri"/>
                      </a:endParaRPr>
                    </a:p>
                  </a:txBody>
                  <a:tcPr marL="0" marR="0" marT="1073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121920">
                        <a:lnSpc>
                          <a:spcPct val="100000"/>
                        </a:lnSpc>
                        <a:spcBef>
                          <a:spcPts val="844"/>
                        </a:spcBef>
                      </a:pPr>
                      <a:r>
                        <a:rPr sz="1400" b="1" spc="45" dirty="0">
                          <a:latin typeface="Calibri"/>
                          <a:cs typeface="Calibri"/>
                        </a:rPr>
                        <a:t>Enroll</a:t>
                      </a:r>
                      <a:endParaRPr sz="1400">
                        <a:latin typeface="Calibri"/>
                        <a:cs typeface="Calibri"/>
                      </a:endParaRPr>
                    </a:p>
                  </a:txBody>
                  <a:tcPr marL="0" marR="0" marT="1073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8"/>
                  </a:ext>
                </a:extLst>
              </a:tr>
            </a:tbl>
          </a:graphicData>
        </a:graphic>
      </p:graphicFrame>
      <p:sp>
        <p:nvSpPr>
          <p:cNvPr id="6" name="object 6" descr="$PPTXTitle"/>
          <p:cNvSpPr txBox="1">
            <a:spLocks noGrp="1"/>
          </p:cNvSpPr>
          <p:nvPr>
            <p:ph type="title"/>
          </p:nvPr>
        </p:nvSpPr>
        <p:spPr>
          <a:prstGeom prst="rect">
            <a:avLst/>
          </a:prstGeom>
        </p:spPr>
        <p:txBody>
          <a:bodyPr vert="horz" wrap="square" lIns="0" tIns="53543" rIns="0" bIns="0" rtlCol="0">
            <a:spAutoFit/>
          </a:bodyPr>
          <a:lstStyle/>
          <a:p>
            <a:pPr marL="43180">
              <a:lnSpc>
                <a:spcPct val="100000"/>
              </a:lnSpc>
              <a:spcBef>
                <a:spcPts val="100"/>
              </a:spcBef>
            </a:pPr>
            <a:r>
              <a:rPr spc="170" dirty="0"/>
              <a:t>Supplemental</a:t>
            </a:r>
            <a:r>
              <a:rPr spc="190" dirty="0"/>
              <a:t> </a:t>
            </a:r>
            <a:r>
              <a:rPr spc="95" dirty="0"/>
              <a:t>(Voluntary)</a:t>
            </a:r>
            <a:r>
              <a:rPr spc="185" dirty="0"/>
              <a:t> </a:t>
            </a:r>
            <a:r>
              <a:rPr spc="145" dirty="0"/>
              <a:t>Plans</a:t>
            </a:r>
            <a:r>
              <a:rPr spc="175" dirty="0"/>
              <a:t> </a:t>
            </a:r>
            <a:r>
              <a:rPr spc="150" dirty="0"/>
              <a:t>Listing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72085" rIns="0" bIns="0" rtlCol="0">
            <a:spAutoFit/>
          </a:bodyPr>
          <a:lstStyle/>
          <a:p>
            <a:pPr marL="3585845">
              <a:lnSpc>
                <a:spcPct val="100000"/>
              </a:lnSpc>
              <a:spcBef>
                <a:spcPts val="100"/>
              </a:spcBef>
            </a:pPr>
            <a:r>
              <a:rPr spc="155" dirty="0"/>
              <a:t>(Group)</a:t>
            </a:r>
            <a:r>
              <a:rPr spc="60" dirty="0"/>
              <a:t> </a:t>
            </a:r>
            <a:r>
              <a:rPr spc="175" dirty="0"/>
              <a:t>Accident</a:t>
            </a:r>
            <a:r>
              <a:rPr spc="180" dirty="0"/>
              <a:t> </a:t>
            </a:r>
            <a:r>
              <a:rPr spc="120" dirty="0"/>
              <a:t>Insurance</a:t>
            </a:r>
          </a:p>
        </p:txBody>
      </p:sp>
      <p:sp>
        <p:nvSpPr>
          <p:cNvPr id="3" name="object 3"/>
          <p:cNvSpPr txBox="1"/>
          <p:nvPr/>
        </p:nvSpPr>
        <p:spPr>
          <a:xfrm>
            <a:off x="3890264" y="958722"/>
            <a:ext cx="7555865" cy="2456180"/>
          </a:xfrm>
          <a:prstGeom prst="rect">
            <a:avLst/>
          </a:prstGeom>
        </p:spPr>
        <p:txBody>
          <a:bodyPr vert="horz" wrap="square" lIns="0" tIns="43815" rIns="0" bIns="0" rtlCol="0">
            <a:spAutoFit/>
          </a:bodyPr>
          <a:lstStyle/>
          <a:p>
            <a:pPr marL="12700" marR="67310" lvl="0" indent="0" defTabSz="914400" eaLnBrk="1" fontAlgn="auto" latinLnBrk="0" hangingPunct="1">
              <a:lnSpc>
                <a:spcPts val="1939"/>
              </a:lnSpc>
              <a:spcBef>
                <a:spcPts val="345"/>
              </a:spcBef>
              <a:spcAft>
                <a:spcPts val="0"/>
              </a:spcAft>
              <a:buClrTx/>
              <a:buSzTx/>
              <a:buFontTx/>
              <a:buNone/>
              <a:tabLst/>
              <a:defRPr/>
            </a:pPr>
            <a:r>
              <a:rPr kumimoji="0" sz="1800" b="1" i="0" u="none" strike="noStrike" kern="0" cap="none" spc="100" normalizeH="0" baseline="0" noProof="0" dirty="0">
                <a:ln>
                  <a:noFill/>
                </a:ln>
                <a:solidFill>
                  <a:srgbClr val="FFFFFF"/>
                </a:solidFill>
                <a:effectLst/>
                <a:uLnTx/>
                <a:uFillTx/>
                <a:latin typeface="Calibri"/>
                <a:cs typeface="Calibri"/>
              </a:rPr>
              <a:t>This</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150" normalizeH="0" baseline="0" noProof="0" dirty="0">
                <a:ln>
                  <a:noFill/>
                </a:ln>
                <a:solidFill>
                  <a:srgbClr val="FFFFFF"/>
                </a:solidFill>
                <a:effectLst/>
                <a:uLnTx/>
                <a:uFillTx/>
                <a:latin typeface="Calibri"/>
                <a:cs typeface="Calibri"/>
              </a:rPr>
              <a:t>coverage</a:t>
            </a:r>
            <a:r>
              <a:rPr kumimoji="0" sz="1800" b="1" i="0" u="none" strike="noStrike" kern="0" cap="none" spc="170" normalizeH="0" baseline="0" noProof="0" dirty="0">
                <a:ln>
                  <a:noFill/>
                </a:ln>
                <a:solidFill>
                  <a:srgbClr val="FFFFFF"/>
                </a:solidFill>
                <a:effectLst/>
                <a:uLnTx/>
                <a:uFillTx/>
                <a:latin typeface="Calibri"/>
                <a:cs typeface="Calibri"/>
              </a:rPr>
              <a:t> </a:t>
            </a:r>
            <a:r>
              <a:rPr kumimoji="0" sz="1800" b="1" i="0" u="none" strike="noStrike" kern="0" cap="none" spc="80" normalizeH="0" baseline="0" noProof="0" dirty="0">
                <a:ln>
                  <a:noFill/>
                </a:ln>
                <a:solidFill>
                  <a:srgbClr val="FFFFFF"/>
                </a:solidFill>
                <a:effectLst/>
                <a:uLnTx/>
                <a:uFillTx/>
                <a:latin typeface="Calibri"/>
                <a:cs typeface="Calibri"/>
              </a:rPr>
              <a:t>is</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170" normalizeH="0" baseline="0" noProof="0" dirty="0">
                <a:ln>
                  <a:noFill/>
                </a:ln>
                <a:solidFill>
                  <a:srgbClr val="FFFFFF"/>
                </a:solidFill>
                <a:effectLst/>
                <a:uLnTx/>
                <a:uFillTx/>
                <a:latin typeface="Calibri"/>
                <a:cs typeface="Calibri"/>
              </a:rPr>
              <a:t>designed </a:t>
            </a:r>
            <a:r>
              <a:rPr kumimoji="0" sz="1800" b="1" i="0" u="none" strike="noStrike" kern="0" cap="none" spc="80" normalizeH="0" baseline="0" noProof="0" dirty="0">
                <a:ln>
                  <a:noFill/>
                </a:ln>
                <a:solidFill>
                  <a:srgbClr val="FFFFFF"/>
                </a:solidFill>
                <a:effectLst/>
                <a:uLnTx/>
                <a:uFillTx/>
                <a:latin typeface="Calibri"/>
                <a:cs typeface="Calibri"/>
              </a:rPr>
              <a:t>to</a:t>
            </a:r>
            <a:r>
              <a:rPr kumimoji="0" sz="1800" b="1" i="0" u="none" strike="noStrike" kern="0" cap="none" spc="150" normalizeH="0" baseline="0" noProof="0" dirty="0">
                <a:ln>
                  <a:noFill/>
                </a:ln>
                <a:solidFill>
                  <a:srgbClr val="FFFFFF"/>
                </a:solidFill>
                <a:effectLst/>
                <a:uLnTx/>
                <a:uFillTx/>
                <a:latin typeface="Calibri"/>
                <a:cs typeface="Calibri"/>
              </a:rPr>
              <a:t> </a:t>
            </a:r>
            <a:r>
              <a:rPr kumimoji="0" sz="1800" b="1" i="0" u="none" strike="noStrike" kern="0" cap="none" spc="130" normalizeH="0" baseline="0" noProof="0" dirty="0">
                <a:ln>
                  <a:noFill/>
                </a:ln>
                <a:solidFill>
                  <a:srgbClr val="FFFFFF"/>
                </a:solidFill>
                <a:effectLst/>
                <a:uLnTx/>
                <a:uFillTx/>
                <a:latin typeface="Calibri"/>
                <a:cs typeface="Calibri"/>
              </a:rPr>
              <a:t>provide</a:t>
            </a:r>
            <a:r>
              <a:rPr kumimoji="0" sz="1800" b="1" i="0" u="none" strike="noStrike" kern="0" cap="none" spc="170" normalizeH="0" baseline="0" noProof="0" dirty="0">
                <a:ln>
                  <a:noFill/>
                </a:ln>
                <a:solidFill>
                  <a:srgbClr val="FFFFFF"/>
                </a:solidFill>
                <a:effectLst/>
                <a:uLnTx/>
                <a:uFillTx/>
                <a:latin typeface="Calibri"/>
                <a:cs typeface="Calibri"/>
              </a:rPr>
              <a:t> </a:t>
            </a:r>
            <a:r>
              <a:rPr kumimoji="0" sz="1800" b="1" i="0" u="none" strike="noStrike" kern="0" cap="none" spc="140" normalizeH="0" baseline="0" noProof="0" dirty="0">
                <a:ln>
                  <a:noFill/>
                </a:ln>
                <a:solidFill>
                  <a:srgbClr val="FFFFFF"/>
                </a:solidFill>
                <a:effectLst/>
                <a:uLnTx/>
                <a:uFillTx/>
                <a:latin typeface="Calibri"/>
                <a:cs typeface="Calibri"/>
              </a:rPr>
              <a:t>money</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100" normalizeH="0" baseline="0" noProof="0" dirty="0">
                <a:ln>
                  <a:noFill/>
                </a:ln>
                <a:solidFill>
                  <a:srgbClr val="FFFFFF"/>
                </a:solidFill>
                <a:effectLst/>
                <a:uLnTx/>
                <a:uFillTx/>
                <a:latin typeface="Calibri"/>
                <a:cs typeface="Calibri"/>
              </a:rPr>
              <a:t>directly</a:t>
            </a:r>
            <a:r>
              <a:rPr kumimoji="0" sz="1800" b="1" i="0" u="none" strike="noStrike" kern="0" cap="none" spc="175" normalizeH="0" baseline="0" noProof="0" dirty="0">
                <a:ln>
                  <a:noFill/>
                </a:ln>
                <a:solidFill>
                  <a:srgbClr val="FFFFFF"/>
                </a:solidFill>
                <a:effectLst/>
                <a:uLnTx/>
                <a:uFillTx/>
                <a:latin typeface="Calibri"/>
                <a:cs typeface="Calibri"/>
              </a:rPr>
              <a:t> </a:t>
            </a:r>
            <a:r>
              <a:rPr kumimoji="0" sz="1800" b="1" i="0" u="none" strike="noStrike" kern="0" cap="none" spc="80" normalizeH="0" baseline="0" noProof="0" dirty="0">
                <a:ln>
                  <a:noFill/>
                </a:ln>
                <a:solidFill>
                  <a:srgbClr val="FFFFFF"/>
                </a:solidFill>
                <a:effectLst/>
                <a:uLnTx/>
                <a:uFillTx/>
                <a:latin typeface="Calibri"/>
                <a:cs typeface="Calibri"/>
              </a:rPr>
              <a:t>to</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95" normalizeH="0" baseline="0" noProof="0" dirty="0">
                <a:ln>
                  <a:noFill/>
                </a:ln>
                <a:solidFill>
                  <a:srgbClr val="FFFFFF"/>
                </a:solidFill>
                <a:effectLst/>
                <a:uLnTx/>
                <a:uFillTx/>
                <a:latin typeface="Calibri"/>
                <a:cs typeface="Calibri"/>
              </a:rPr>
              <a:t>the</a:t>
            </a:r>
            <a:r>
              <a:rPr kumimoji="0" sz="1800" b="1" i="0" u="none" strike="noStrike" kern="0" cap="none" spc="140" normalizeH="0" baseline="0" noProof="0" dirty="0">
                <a:ln>
                  <a:noFill/>
                </a:ln>
                <a:solidFill>
                  <a:srgbClr val="FFFFFF"/>
                </a:solidFill>
                <a:effectLst/>
                <a:uLnTx/>
                <a:uFillTx/>
                <a:latin typeface="Calibri"/>
                <a:cs typeface="Calibri"/>
              </a:rPr>
              <a:t> </a:t>
            </a:r>
            <a:r>
              <a:rPr kumimoji="0" sz="1800" b="1" i="0" u="none" strike="noStrike" kern="0" cap="none" spc="125" normalizeH="0" baseline="0" noProof="0" dirty="0">
                <a:ln>
                  <a:noFill/>
                </a:ln>
                <a:solidFill>
                  <a:srgbClr val="FFFFFF"/>
                </a:solidFill>
                <a:effectLst/>
                <a:uLnTx/>
                <a:uFillTx/>
                <a:latin typeface="Calibri"/>
                <a:cs typeface="Calibri"/>
              </a:rPr>
              <a:t>covered </a:t>
            </a:r>
            <a:r>
              <a:rPr kumimoji="0" sz="1800" b="1" i="0" u="none" strike="noStrike" kern="0" cap="none" spc="120" normalizeH="0" baseline="0" noProof="0" dirty="0">
                <a:ln>
                  <a:noFill/>
                </a:ln>
                <a:solidFill>
                  <a:srgbClr val="FFFFFF"/>
                </a:solidFill>
                <a:effectLst/>
                <a:uLnTx/>
                <a:uFillTx/>
                <a:latin typeface="Calibri"/>
                <a:cs typeface="Calibri"/>
              </a:rPr>
              <a:t>individual</a:t>
            </a:r>
            <a:r>
              <a:rPr kumimoji="0" sz="1800" b="1" i="0" u="none" strike="noStrike" kern="0" cap="none" spc="204" normalizeH="0" baseline="0" noProof="0" dirty="0">
                <a:ln>
                  <a:noFill/>
                </a:ln>
                <a:solidFill>
                  <a:srgbClr val="FFFFFF"/>
                </a:solidFill>
                <a:effectLst/>
                <a:uLnTx/>
                <a:uFillTx/>
                <a:latin typeface="Calibri"/>
                <a:cs typeface="Calibri"/>
              </a:rPr>
              <a:t> </a:t>
            </a:r>
            <a:r>
              <a:rPr kumimoji="0" sz="1800" b="1" i="0" u="none" strike="noStrike" kern="0" cap="none" spc="140" normalizeH="0" baseline="0" noProof="0" dirty="0">
                <a:ln>
                  <a:noFill/>
                </a:ln>
                <a:solidFill>
                  <a:srgbClr val="FFFFFF"/>
                </a:solidFill>
                <a:effectLst/>
                <a:uLnTx/>
                <a:uFillTx/>
                <a:latin typeface="Calibri"/>
                <a:cs typeface="Calibri"/>
              </a:rPr>
              <a:t>and</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85" normalizeH="0" baseline="0" noProof="0" dirty="0">
                <a:ln>
                  <a:noFill/>
                </a:ln>
                <a:solidFill>
                  <a:srgbClr val="FFFFFF"/>
                </a:solidFill>
                <a:effectLst/>
                <a:uLnTx/>
                <a:uFillTx/>
                <a:latin typeface="Calibri"/>
                <a:cs typeface="Calibri"/>
              </a:rPr>
              <a:t>their</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100" normalizeH="0" baseline="0" noProof="0" dirty="0">
                <a:ln>
                  <a:noFill/>
                </a:ln>
                <a:solidFill>
                  <a:srgbClr val="FFFFFF"/>
                </a:solidFill>
                <a:effectLst/>
                <a:uLnTx/>
                <a:uFillTx/>
                <a:latin typeface="Calibri"/>
                <a:cs typeface="Calibri"/>
              </a:rPr>
              <a:t>family</a:t>
            </a:r>
            <a:r>
              <a:rPr kumimoji="0" sz="1800" b="1" i="0" u="none" strike="noStrike" kern="0" cap="none" spc="165" normalizeH="0" baseline="0" noProof="0" dirty="0">
                <a:ln>
                  <a:noFill/>
                </a:ln>
                <a:solidFill>
                  <a:srgbClr val="FFFFFF"/>
                </a:solidFill>
                <a:effectLst/>
                <a:uLnTx/>
                <a:uFillTx/>
                <a:latin typeface="Calibri"/>
                <a:cs typeface="Calibri"/>
              </a:rPr>
              <a:t> </a:t>
            </a:r>
            <a:r>
              <a:rPr kumimoji="0" sz="1800" b="1" i="0" u="none" strike="noStrike" kern="0" cap="none" spc="55" normalizeH="0" baseline="0" noProof="0" dirty="0">
                <a:ln>
                  <a:noFill/>
                </a:ln>
                <a:solidFill>
                  <a:srgbClr val="FFFFFF"/>
                </a:solidFill>
                <a:effectLst/>
                <a:uLnTx/>
                <a:uFillTx/>
                <a:latin typeface="Calibri"/>
                <a:cs typeface="Calibri"/>
              </a:rPr>
              <a:t>(if</a:t>
            </a:r>
            <a:r>
              <a:rPr kumimoji="0" sz="1800" b="1" i="0" u="none" strike="noStrike" kern="0" cap="none" spc="265" normalizeH="0" baseline="0" noProof="0" dirty="0">
                <a:ln>
                  <a:noFill/>
                </a:ln>
                <a:solidFill>
                  <a:srgbClr val="FFFFFF"/>
                </a:solidFill>
                <a:effectLst/>
                <a:uLnTx/>
                <a:uFillTx/>
                <a:latin typeface="Calibri"/>
                <a:cs typeface="Calibri"/>
              </a:rPr>
              <a:t> </a:t>
            </a:r>
            <a:r>
              <a:rPr kumimoji="0" sz="1800" b="1" i="0" u="none" strike="noStrike" kern="0" cap="none" spc="125" normalizeH="0" baseline="0" noProof="0" dirty="0">
                <a:ln>
                  <a:noFill/>
                </a:ln>
                <a:solidFill>
                  <a:srgbClr val="FFFFFF"/>
                </a:solidFill>
                <a:effectLst/>
                <a:uLnTx/>
                <a:uFillTx/>
                <a:latin typeface="Calibri"/>
                <a:cs typeface="Calibri"/>
              </a:rPr>
              <a:t>elected)</a:t>
            </a:r>
            <a:r>
              <a:rPr kumimoji="0" sz="1800" b="1" i="0" u="none" strike="noStrike" kern="0" cap="none" spc="180" normalizeH="0" baseline="0" noProof="0" dirty="0">
                <a:ln>
                  <a:noFill/>
                </a:ln>
                <a:solidFill>
                  <a:srgbClr val="FFFFFF"/>
                </a:solidFill>
                <a:effectLst/>
                <a:uLnTx/>
                <a:uFillTx/>
                <a:latin typeface="Calibri"/>
                <a:cs typeface="Calibri"/>
              </a:rPr>
              <a:t> </a:t>
            </a:r>
            <a:r>
              <a:rPr kumimoji="0" sz="1800" b="1" i="0" u="none" strike="noStrike" kern="0" cap="none" spc="80" normalizeH="0" baseline="0" noProof="0" dirty="0">
                <a:ln>
                  <a:noFill/>
                </a:ln>
                <a:solidFill>
                  <a:srgbClr val="FFFFFF"/>
                </a:solidFill>
                <a:effectLst/>
                <a:uLnTx/>
                <a:uFillTx/>
                <a:latin typeface="Calibri"/>
                <a:cs typeface="Calibri"/>
              </a:rPr>
              <a:t>to</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140" normalizeH="0" baseline="0" noProof="0" dirty="0">
                <a:ln>
                  <a:noFill/>
                </a:ln>
                <a:solidFill>
                  <a:srgbClr val="FFFFFF"/>
                </a:solidFill>
                <a:effectLst/>
                <a:uLnTx/>
                <a:uFillTx/>
                <a:latin typeface="Calibri"/>
                <a:cs typeface="Calibri"/>
              </a:rPr>
              <a:t>pay</a:t>
            </a:r>
            <a:r>
              <a:rPr kumimoji="0" sz="1800" b="1" i="0" u="none" strike="noStrike" kern="0" cap="none" spc="150" normalizeH="0" baseline="0" noProof="0" dirty="0">
                <a:ln>
                  <a:noFill/>
                </a:ln>
                <a:solidFill>
                  <a:srgbClr val="FFFFFF"/>
                </a:solidFill>
                <a:effectLst/>
                <a:uLnTx/>
                <a:uFillTx/>
                <a:latin typeface="Calibri"/>
                <a:cs typeface="Calibri"/>
              </a:rPr>
              <a:t> </a:t>
            </a:r>
            <a:r>
              <a:rPr kumimoji="0" sz="1800" b="1" i="0" u="none" strike="noStrike" kern="0" cap="none" spc="75" normalizeH="0" baseline="0" noProof="0" dirty="0">
                <a:ln>
                  <a:noFill/>
                </a:ln>
                <a:solidFill>
                  <a:srgbClr val="FFFFFF"/>
                </a:solidFill>
                <a:effectLst/>
                <a:uLnTx/>
                <a:uFillTx/>
                <a:latin typeface="Calibri"/>
                <a:cs typeface="Calibri"/>
              </a:rPr>
              <a:t>for</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120" normalizeH="0" baseline="0" noProof="0" dirty="0">
                <a:ln>
                  <a:noFill/>
                </a:ln>
                <a:solidFill>
                  <a:srgbClr val="FFFFFF"/>
                </a:solidFill>
                <a:effectLst/>
                <a:uLnTx/>
                <a:uFillTx/>
                <a:latin typeface="Calibri"/>
                <a:cs typeface="Calibri"/>
              </a:rPr>
              <a:t>out-</a:t>
            </a:r>
            <a:r>
              <a:rPr kumimoji="0" sz="1800" b="1" i="0" u="none" strike="noStrike" kern="0" cap="none" spc="95" normalizeH="0" baseline="0" noProof="0" dirty="0">
                <a:ln>
                  <a:noFill/>
                </a:ln>
                <a:solidFill>
                  <a:srgbClr val="FFFFFF"/>
                </a:solidFill>
                <a:effectLst/>
                <a:uLnTx/>
                <a:uFillTx/>
                <a:latin typeface="Calibri"/>
                <a:cs typeface="Calibri"/>
              </a:rPr>
              <a:t>of-</a:t>
            </a:r>
            <a:r>
              <a:rPr kumimoji="0" sz="1800" b="1" i="0" u="none" strike="noStrike" kern="0" cap="none" spc="120" normalizeH="0" baseline="0" noProof="0" dirty="0">
                <a:ln>
                  <a:noFill/>
                </a:ln>
                <a:solidFill>
                  <a:srgbClr val="FFFFFF"/>
                </a:solidFill>
                <a:effectLst/>
                <a:uLnTx/>
                <a:uFillTx/>
                <a:latin typeface="Calibri"/>
                <a:cs typeface="Calibri"/>
              </a:rPr>
              <a:t>pocket </a:t>
            </a:r>
            <a:r>
              <a:rPr kumimoji="0" sz="1800" b="1" i="0" u="none" strike="noStrike" kern="0" cap="none" spc="140" normalizeH="0" baseline="0" noProof="0" dirty="0">
                <a:ln>
                  <a:noFill/>
                </a:ln>
                <a:solidFill>
                  <a:srgbClr val="FFFFFF"/>
                </a:solidFill>
                <a:effectLst/>
                <a:uLnTx/>
                <a:uFillTx/>
                <a:latin typeface="Calibri"/>
                <a:cs typeface="Calibri"/>
              </a:rPr>
              <a:t>medical</a:t>
            </a:r>
            <a:r>
              <a:rPr kumimoji="0" sz="1800" b="1" i="0" u="none" strike="noStrike" kern="0" cap="none" spc="165" normalizeH="0" baseline="0" noProof="0" dirty="0">
                <a:ln>
                  <a:noFill/>
                </a:ln>
                <a:solidFill>
                  <a:srgbClr val="FFFFFF"/>
                </a:solidFill>
                <a:effectLst/>
                <a:uLnTx/>
                <a:uFillTx/>
                <a:latin typeface="Calibri"/>
                <a:cs typeface="Calibri"/>
              </a:rPr>
              <a:t> </a:t>
            </a:r>
            <a:r>
              <a:rPr kumimoji="0" sz="1800" b="1" i="0" u="none" strike="noStrike" kern="0" cap="none" spc="140" normalizeH="0" baseline="0" noProof="0" dirty="0">
                <a:ln>
                  <a:noFill/>
                </a:ln>
                <a:solidFill>
                  <a:srgbClr val="FFFFFF"/>
                </a:solidFill>
                <a:effectLst/>
                <a:uLnTx/>
                <a:uFillTx/>
                <a:latin typeface="Calibri"/>
                <a:cs typeface="Calibri"/>
              </a:rPr>
              <a:t>and</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120" normalizeH="0" baseline="0" noProof="0" dirty="0">
                <a:ln>
                  <a:noFill/>
                </a:ln>
                <a:solidFill>
                  <a:srgbClr val="FFFFFF"/>
                </a:solidFill>
                <a:effectLst/>
                <a:uLnTx/>
                <a:uFillTx/>
                <a:latin typeface="Calibri"/>
                <a:cs typeface="Calibri"/>
              </a:rPr>
              <a:t>non-</a:t>
            </a:r>
            <a:r>
              <a:rPr kumimoji="0" sz="1800" b="1" i="0" u="none" strike="noStrike" kern="0" cap="none" spc="140" normalizeH="0" baseline="0" noProof="0" dirty="0">
                <a:ln>
                  <a:noFill/>
                </a:ln>
                <a:solidFill>
                  <a:srgbClr val="FFFFFF"/>
                </a:solidFill>
                <a:effectLst/>
                <a:uLnTx/>
                <a:uFillTx/>
                <a:latin typeface="Calibri"/>
                <a:cs typeface="Calibri"/>
              </a:rPr>
              <a:t>medical</a:t>
            </a:r>
            <a:r>
              <a:rPr kumimoji="0" sz="1800" b="1" i="0" u="none" strike="noStrike" kern="0" cap="none" spc="195" normalizeH="0" baseline="0" noProof="0" dirty="0">
                <a:ln>
                  <a:noFill/>
                </a:ln>
                <a:solidFill>
                  <a:srgbClr val="FFFFFF"/>
                </a:solidFill>
                <a:effectLst/>
                <a:uLnTx/>
                <a:uFillTx/>
                <a:latin typeface="Calibri"/>
                <a:cs typeface="Calibri"/>
              </a:rPr>
              <a:t> </a:t>
            </a:r>
            <a:r>
              <a:rPr kumimoji="0" sz="1800" b="1" i="0" u="none" strike="noStrike" kern="0" cap="none" spc="150" normalizeH="0" baseline="0" noProof="0" dirty="0">
                <a:ln>
                  <a:noFill/>
                </a:ln>
                <a:solidFill>
                  <a:srgbClr val="FFFFFF"/>
                </a:solidFill>
                <a:effectLst/>
                <a:uLnTx/>
                <a:uFillTx/>
                <a:latin typeface="Calibri"/>
                <a:cs typeface="Calibri"/>
              </a:rPr>
              <a:t>expenses</a:t>
            </a:r>
            <a:r>
              <a:rPr kumimoji="0" sz="1800" b="1" i="0" u="none" strike="noStrike" kern="0" cap="none" spc="165" normalizeH="0" baseline="0" noProof="0" dirty="0">
                <a:ln>
                  <a:noFill/>
                </a:ln>
                <a:solidFill>
                  <a:srgbClr val="FFFFFF"/>
                </a:solidFill>
                <a:effectLst/>
                <a:uLnTx/>
                <a:uFillTx/>
                <a:latin typeface="Calibri"/>
                <a:cs typeface="Calibri"/>
              </a:rPr>
              <a:t> </a:t>
            </a:r>
            <a:r>
              <a:rPr kumimoji="0" sz="1800" b="1" i="0" u="none" strike="noStrike" kern="0" cap="none" spc="110" normalizeH="0" baseline="0" noProof="0" dirty="0">
                <a:ln>
                  <a:noFill/>
                </a:ln>
                <a:solidFill>
                  <a:srgbClr val="FFFFFF"/>
                </a:solidFill>
                <a:effectLst/>
                <a:uLnTx/>
                <a:uFillTx/>
                <a:latin typeface="Calibri"/>
                <a:cs typeface="Calibri"/>
              </a:rPr>
              <a:t>incurred</a:t>
            </a:r>
            <a:r>
              <a:rPr kumimoji="0" sz="1800" b="1" i="0" u="none" strike="noStrike" kern="0" cap="none" spc="170" normalizeH="0" baseline="0" noProof="0" dirty="0">
                <a:ln>
                  <a:noFill/>
                </a:ln>
                <a:solidFill>
                  <a:srgbClr val="FFFFFF"/>
                </a:solidFill>
                <a:effectLst/>
                <a:uLnTx/>
                <a:uFillTx/>
                <a:latin typeface="Calibri"/>
                <a:cs typeface="Calibri"/>
              </a:rPr>
              <a:t> </a:t>
            </a:r>
            <a:r>
              <a:rPr kumimoji="0" sz="1800" b="1" i="0" u="none" strike="noStrike" kern="0" cap="none" spc="150" normalizeH="0" baseline="0" noProof="0" dirty="0">
                <a:ln>
                  <a:noFill/>
                </a:ln>
                <a:solidFill>
                  <a:srgbClr val="FFFFFF"/>
                </a:solidFill>
                <a:effectLst/>
                <a:uLnTx/>
                <a:uFillTx/>
                <a:latin typeface="Calibri"/>
                <a:cs typeface="Calibri"/>
              </a:rPr>
              <a:t>due</a:t>
            </a:r>
            <a:r>
              <a:rPr kumimoji="0" sz="1800" b="1" i="0" u="none" strike="noStrike" kern="0" cap="none" spc="145" normalizeH="0" baseline="0" noProof="0" dirty="0">
                <a:ln>
                  <a:noFill/>
                </a:ln>
                <a:solidFill>
                  <a:srgbClr val="FFFFFF"/>
                </a:solidFill>
                <a:effectLst/>
                <a:uLnTx/>
                <a:uFillTx/>
                <a:latin typeface="Calibri"/>
                <a:cs typeface="Calibri"/>
              </a:rPr>
              <a:t> </a:t>
            </a:r>
            <a:r>
              <a:rPr kumimoji="0" sz="1800" b="1" i="0" u="none" strike="noStrike" kern="0" cap="none" spc="80" normalizeH="0" baseline="0" noProof="0" dirty="0">
                <a:ln>
                  <a:noFill/>
                </a:ln>
                <a:solidFill>
                  <a:srgbClr val="FFFFFF"/>
                </a:solidFill>
                <a:effectLst/>
                <a:uLnTx/>
                <a:uFillTx/>
                <a:latin typeface="Calibri"/>
                <a:cs typeface="Calibri"/>
              </a:rPr>
              <a:t>to</a:t>
            </a:r>
            <a:r>
              <a:rPr kumimoji="0" sz="1800" b="1" i="0" u="none" strike="noStrike" kern="0" cap="none" spc="150" normalizeH="0" baseline="0" noProof="0" dirty="0">
                <a:ln>
                  <a:noFill/>
                </a:ln>
                <a:solidFill>
                  <a:srgbClr val="FFFFFF"/>
                </a:solidFill>
                <a:effectLst/>
                <a:uLnTx/>
                <a:uFillTx/>
                <a:latin typeface="Calibri"/>
                <a:cs typeface="Calibri"/>
              </a:rPr>
              <a:t> </a:t>
            </a:r>
            <a:r>
              <a:rPr kumimoji="0" sz="1800" b="1" i="0" u="none" strike="noStrike" kern="0" cap="none" spc="105" normalizeH="0" baseline="0" noProof="0" dirty="0">
                <a:ln>
                  <a:noFill/>
                </a:ln>
                <a:solidFill>
                  <a:srgbClr val="FFFFFF"/>
                </a:solidFill>
                <a:effectLst/>
                <a:uLnTx/>
                <a:uFillTx/>
                <a:latin typeface="Calibri"/>
                <a:cs typeface="Calibri"/>
              </a:rPr>
              <a:t>an</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105" normalizeH="0" baseline="0" noProof="0" dirty="0">
                <a:ln>
                  <a:noFill/>
                </a:ln>
                <a:solidFill>
                  <a:srgbClr val="FFFFFF"/>
                </a:solidFill>
                <a:effectLst/>
                <a:uLnTx/>
                <a:uFillTx/>
                <a:latin typeface="Calibri"/>
                <a:cs typeface="Calibri"/>
              </a:rPr>
              <a:t>accident.</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830"/>
              </a:spcBef>
              <a:spcAft>
                <a:spcPts val="0"/>
              </a:spcAft>
              <a:buClrTx/>
              <a:buSzTx/>
              <a:buFont typeface="Arial"/>
              <a:buChar char="•"/>
              <a:tabLst>
                <a:tab pos="299085" algn="l"/>
              </a:tabLst>
              <a:defRPr/>
            </a:pPr>
            <a:r>
              <a:rPr kumimoji="0" sz="1400" b="1" i="0" u="none" strike="noStrike" kern="0" cap="none" spc="85" normalizeH="0" baseline="0" noProof="0" dirty="0">
                <a:ln>
                  <a:noFill/>
                </a:ln>
                <a:solidFill>
                  <a:srgbClr val="FFFFFF"/>
                </a:solidFill>
                <a:effectLst/>
                <a:uLnTx/>
                <a:uFillTx/>
                <a:latin typeface="Calibri"/>
                <a:cs typeface="Calibri"/>
              </a:rPr>
              <a:t>Administrator:</a:t>
            </a:r>
            <a:r>
              <a:rPr kumimoji="0" sz="1400" b="1" i="0" u="none" strike="noStrike" kern="0" cap="none" spc="105" normalizeH="0" baseline="0" noProof="0" dirty="0">
                <a:ln>
                  <a:noFill/>
                </a:ln>
                <a:solidFill>
                  <a:srgbClr val="FFFFFF"/>
                </a:solidFill>
                <a:effectLst/>
                <a:uLnTx/>
                <a:uFillTx/>
                <a:latin typeface="Calibri"/>
                <a:cs typeface="Calibri"/>
              </a:rPr>
              <a:t> </a:t>
            </a:r>
            <a:r>
              <a:rPr kumimoji="0" sz="1400" b="1" i="0" u="none" strike="noStrike" kern="0" cap="none" spc="100" normalizeH="0" baseline="0" noProof="0" dirty="0">
                <a:ln>
                  <a:noFill/>
                </a:ln>
                <a:solidFill>
                  <a:srgbClr val="FFFFFF"/>
                </a:solidFill>
                <a:effectLst/>
                <a:uLnTx/>
                <a:uFillTx/>
                <a:latin typeface="Calibri"/>
                <a:cs typeface="Calibri"/>
              </a:rPr>
              <a:t>The</a:t>
            </a:r>
            <a:r>
              <a:rPr kumimoji="0" sz="1400" b="1" i="0" u="none" strike="noStrike" kern="0" cap="none" spc="160" normalizeH="0" baseline="0" noProof="0" dirty="0">
                <a:ln>
                  <a:noFill/>
                </a:ln>
                <a:solidFill>
                  <a:srgbClr val="FFFFFF"/>
                </a:solidFill>
                <a:effectLst/>
                <a:uLnTx/>
                <a:uFillTx/>
                <a:latin typeface="Calibri"/>
                <a:cs typeface="Calibri"/>
              </a:rPr>
              <a:t> </a:t>
            </a:r>
            <a:r>
              <a:rPr kumimoji="0" sz="1400" b="1" i="0" u="none" strike="noStrike" kern="0" cap="none" spc="95" normalizeH="0" baseline="0" noProof="0" dirty="0">
                <a:ln>
                  <a:noFill/>
                </a:ln>
                <a:solidFill>
                  <a:srgbClr val="FFFFFF"/>
                </a:solidFill>
                <a:effectLst/>
                <a:uLnTx/>
                <a:uFillTx/>
                <a:latin typeface="Calibri"/>
                <a:cs typeface="Calibri"/>
              </a:rPr>
              <a:t>Standard</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9085" marR="5080" lvl="0" indent="-287020" defTabSz="914400" eaLnBrk="1" fontAlgn="auto" latinLnBrk="0" hangingPunct="1">
              <a:lnSpc>
                <a:spcPts val="1510"/>
              </a:lnSpc>
              <a:spcBef>
                <a:spcPts val="1030"/>
              </a:spcBef>
              <a:spcAft>
                <a:spcPts val="0"/>
              </a:spcAft>
              <a:buClrTx/>
              <a:buSzTx/>
              <a:buFont typeface="Arial"/>
              <a:buChar char="•"/>
              <a:tabLst>
                <a:tab pos="299085" algn="l"/>
              </a:tabLst>
              <a:defRPr/>
            </a:pPr>
            <a:r>
              <a:rPr kumimoji="0" sz="1400" b="1" i="0" u="none" strike="noStrike" kern="0" cap="none" spc="90" normalizeH="0" baseline="0" noProof="0" dirty="0">
                <a:ln>
                  <a:noFill/>
                </a:ln>
                <a:solidFill>
                  <a:srgbClr val="FFFFFF"/>
                </a:solidFill>
                <a:effectLst/>
                <a:uLnTx/>
                <a:uFillTx/>
                <a:latin typeface="Calibri"/>
                <a:cs typeface="Calibri"/>
              </a:rPr>
              <a:t>Enrollment:</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130" normalizeH="0" baseline="0" noProof="0" dirty="0">
                <a:ln>
                  <a:noFill/>
                </a:ln>
                <a:solidFill>
                  <a:srgbClr val="FFFFFF"/>
                </a:solidFill>
                <a:effectLst/>
                <a:uLnTx/>
                <a:uFillTx/>
                <a:latin typeface="Calibri"/>
                <a:cs typeface="Calibri"/>
              </a:rPr>
              <a:t>Employees</a:t>
            </a:r>
            <a:r>
              <a:rPr kumimoji="0" sz="1400" b="1" i="0" u="none" strike="noStrike" kern="0" cap="none" spc="150" normalizeH="0" baseline="0" noProof="0" dirty="0">
                <a:ln>
                  <a:noFill/>
                </a:ln>
                <a:solidFill>
                  <a:srgbClr val="FFFFFF"/>
                </a:solidFill>
                <a:effectLst/>
                <a:uLnTx/>
                <a:uFillTx/>
                <a:latin typeface="Calibri"/>
                <a:cs typeface="Calibri"/>
              </a:rPr>
              <a:t> </a:t>
            </a:r>
            <a:r>
              <a:rPr kumimoji="0" sz="1400" b="1" i="0" u="none" strike="noStrike" kern="0" cap="none" spc="110" normalizeH="0" baseline="0" noProof="0" dirty="0">
                <a:ln>
                  <a:noFill/>
                </a:ln>
                <a:solidFill>
                  <a:srgbClr val="FFFFFF"/>
                </a:solidFill>
                <a:effectLst/>
                <a:uLnTx/>
                <a:uFillTx/>
                <a:latin typeface="Calibri"/>
                <a:cs typeface="Calibri"/>
              </a:rPr>
              <a:t>who</a:t>
            </a:r>
            <a:r>
              <a:rPr kumimoji="0" sz="1400" b="1" i="0" u="none" strike="noStrike" kern="0" cap="none" spc="130"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enroll</a:t>
            </a:r>
            <a:r>
              <a:rPr kumimoji="0" sz="1400" b="1" i="0" u="none" strike="noStrike" kern="0" cap="none" spc="130" normalizeH="0" baseline="0" noProof="0" dirty="0">
                <a:ln>
                  <a:noFill/>
                </a:ln>
                <a:solidFill>
                  <a:srgbClr val="FFFFFF"/>
                </a:solidFill>
                <a:effectLst/>
                <a:uLnTx/>
                <a:uFillTx/>
                <a:latin typeface="Calibri"/>
                <a:cs typeface="Calibri"/>
              </a:rPr>
              <a:t> </a:t>
            </a:r>
            <a:r>
              <a:rPr kumimoji="0" sz="1400" b="1" i="0" u="none" strike="noStrike" kern="0" cap="none" spc="60" normalizeH="0" baseline="0" noProof="0" dirty="0">
                <a:ln>
                  <a:noFill/>
                </a:ln>
                <a:solidFill>
                  <a:srgbClr val="FFFFFF"/>
                </a:solidFill>
                <a:effectLst/>
                <a:uLnTx/>
                <a:uFillTx/>
                <a:latin typeface="Calibri"/>
                <a:cs typeface="Calibri"/>
              </a:rPr>
              <a:t>in</a:t>
            </a:r>
            <a:r>
              <a:rPr kumimoji="0" sz="1400" b="1" i="0" u="none" strike="noStrike" kern="0" cap="none" spc="150" normalizeH="0" baseline="0" noProof="0" dirty="0">
                <a:ln>
                  <a:noFill/>
                </a:ln>
                <a:solidFill>
                  <a:srgbClr val="FFFFFF"/>
                </a:solidFill>
                <a:effectLst/>
                <a:uLnTx/>
                <a:uFillTx/>
                <a:latin typeface="Calibri"/>
                <a:cs typeface="Calibri"/>
              </a:rPr>
              <a:t> </a:t>
            </a:r>
            <a:r>
              <a:rPr kumimoji="0" sz="1400" b="1" i="0" u="none" strike="noStrike" kern="0" cap="none" spc="60" normalizeH="0" baseline="0" noProof="0" dirty="0">
                <a:ln>
                  <a:noFill/>
                </a:ln>
                <a:solidFill>
                  <a:srgbClr val="FFFFFF"/>
                </a:solidFill>
                <a:effectLst/>
                <a:uLnTx/>
                <a:uFillTx/>
                <a:latin typeface="Calibri"/>
                <a:cs typeface="Calibri"/>
              </a:rPr>
              <a:t>this</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130" normalizeH="0" baseline="0" noProof="0" dirty="0">
                <a:ln>
                  <a:noFill/>
                </a:ln>
                <a:solidFill>
                  <a:srgbClr val="FFFFFF"/>
                </a:solidFill>
                <a:effectLst/>
                <a:uLnTx/>
                <a:uFillTx/>
                <a:latin typeface="Calibri"/>
                <a:cs typeface="Calibri"/>
              </a:rPr>
              <a:t>coverage</a:t>
            </a:r>
            <a:r>
              <a:rPr kumimoji="0" sz="1400" b="1" i="0" u="none" strike="noStrike" kern="0" cap="none" spc="150" normalizeH="0" baseline="0" noProof="0" dirty="0">
                <a:ln>
                  <a:noFill/>
                </a:ln>
                <a:solidFill>
                  <a:srgbClr val="FFFFFF"/>
                </a:solidFill>
                <a:effectLst/>
                <a:uLnTx/>
                <a:uFillTx/>
                <a:latin typeface="Calibri"/>
                <a:cs typeface="Calibri"/>
              </a:rPr>
              <a:t> </a:t>
            </a:r>
            <a:r>
              <a:rPr kumimoji="0" sz="1400" b="1" i="0" u="none" strike="noStrike" kern="0" cap="none" spc="105" normalizeH="0" baseline="0" noProof="0" dirty="0">
                <a:ln>
                  <a:noFill/>
                </a:ln>
                <a:solidFill>
                  <a:srgbClr val="FFFFFF"/>
                </a:solidFill>
                <a:effectLst/>
                <a:uLnTx/>
                <a:uFillTx/>
                <a:latin typeface="Calibri"/>
                <a:cs typeface="Calibri"/>
              </a:rPr>
              <a:t>can</a:t>
            </a:r>
            <a:r>
              <a:rPr kumimoji="0" sz="1400" b="1" i="0" u="none" strike="noStrike" kern="0" cap="none" spc="145" normalizeH="0" baseline="0" noProof="0" dirty="0">
                <a:ln>
                  <a:noFill/>
                </a:ln>
                <a:solidFill>
                  <a:srgbClr val="FFFFFF"/>
                </a:solidFill>
                <a:effectLst/>
                <a:uLnTx/>
                <a:uFillTx/>
                <a:latin typeface="Calibri"/>
                <a:cs typeface="Calibri"/>
              </a:rPr>
              <a:t> add</a:t>
            </a:r>
            <a:r>
              <a:rPr kumimoji="0" sz="1400" b="1" i="0" u="none" strike="noStrike" kern="0" cap="none" spc="160" normalizeH="0" baseline="0" noProof="0" dirty="0">
                <a:ln>
                  <a:noFill/>
                </a:ln>
                <a:solidFill>
                  <a:srgbClr val="FFFFFF"/>
                </a:solidFill>
                <a:effectLst/>
                <a:uLnTx/>
                <a:uFillTx/>
                <a:latin typeface="Calibri"/>
                <a:cs typeface="Calibri"/>
              </a:rPr>
              <a:t> </a:t>
            </a:r>
            <a:r>
              <a:rPr kumimoji="0" sz="1400" b="1" i="0" u="none" strike="noStrike" kern="0" cap="none" spc="120" normalizeH="0" baseline="0" noProof="0" dirty="0">
                <a:ln>
                  <a:noFill/>
                </a:ln>
                <a:solidFill>
                  <a:srgbClr val="FFFFFF"/>
                </a:solidFill>
                <a:effectLst/>
                <a:uLnTx/>
                <a:uFillTx/>
                <a:latin typeface="Calibri"/>
                <a:cs typeface="Calibri"/>
              </a:rPr>
              <a:t>spouse</a:t>
            </a:r>
            <a:r>
              <a:rPr kumimoji="0" sz="1400" b="1" i="0" u="none" strike="noStrike" kern="0" cap="none" spc="130" normalizeH="0" baseline="0" noProof="0" dirty="0">
                <a:ln>
                  <a:noFill/>
                </a:ln>
                <a:solidFill>
                  <a:srgbClr val="FFFFFF"/>
                </a:solidFill>
                <a:effectLst/>
                <a:uLnTx/>
                <a:uFillTx/>
                <a:latin typeface="Calibri"/>
                <a:cs typeface="Calibri"/>
              </a:rPr>
              <a:t> </a:t>
            </a:r>
            <a:r>
              <a:rPr kumimoji="0" sz="1400" b="1" i="0" u="none" strike="noStrike" kern="0" cap="none" spc="114" normalizeH="0" baseline="0" noProof="0" dirty="0">
                <a:ln>
                  <a:noFill/>
                </a:ln>
                <a:solidFill>
                  <a:srgbClr val="FFFFFF"/>
                </a:solidFill>
                <a:effectLst/>
                <a:uLnTx/>
                <a:uFillTx/>
                <a:latin typeface="Calibri"/>
                <a:cs typeface="Calibri"/>
              </a:rPr>
              <a:t>and</a:t>
            </a:r>
            <a:r>
              <a:rPr kumimoji="0" sz="1400" b="1" i="0" u="none" strike="noStrike" kern="0" cap="none" spc="160" normalizeH="0" baseline="0" noProof="0" dirty="0">
                <a:ln>
                  <a:noFill/>
                </a:ln>
                <a:solidFill>
                  <a:srgbClr val="FFFFFF"/>
                </a:solidFill>
                <a:effectLst/>
                <a:uLnTx/>
                <a:uFillTx/>
                <a:latin typeface="Calibri"/>
                <a:cs typeface="Calibri"/>
              </a:rPr>
              <a:t> </a:t>
            </a:r>
            <a:r>
              <a:rPr kumimoji="0" sz="1400" b="1" i="0" u="none" strike="noStrike" kern="0" cap="none" spc="95" normalizeH="0" baseline="0" noProof="0" dirty="0">
                <a:ln>
                  <a:noFill/>
                </a:ln>
                <a:solidFill>
                  <a:srgbClr val="FFFFFF"/>
                </a:solidFill>
                <a:effectLst/>
                <a:uLnTx/>
                <a:uFillTx/>
                <a:latin typeface="Calibri"/>
                <a:cs typeface="Calibri"/>
              </a:rPr>
              <a:t>children</a:t>
            </a:r>
            <a:r>
              <a:rPr kumimoji="0" sz="1400" b="1" i="0" u="none" strike="noStrike" kern="0" cap="none" spc="130" normalizeH="0" baseline="0" noProof="0" dirty="0">
                <a:ln>
                  <a:noFill/>
                </a:ln>
                <a:solidFill>
                  <a:srgbClr val="FFFFFF"/>
                </a:solidFill>
                <a:effectLst/>
                <a:uLnTx/>
                <a:uFillTx/>
                <a:latin typeface="Calibri"/>
                <a:cs typeface="Calibri"/>
              </a:rPr>
              <a:t> </a:t>
            </a:r>
            <a:r>
              <a:rPr kumimoji="0" sz="1400" b="1" i="0" u="none" strike="noStrike" kern="0" cap="none" spc="40" normalizeH="0" baseline="0" noProof="0" dirty="0">
                <a:ln>
                  <a:noFill/>
                </a:ln>
                <a:solidFill>
                  <a:srgbClr val="FFFFFF"/>
                </a:solidFill>
                <a:effectLst/>
                <a:uLnTx/>
                <a:uFillTx/>
                <a:latin typeface="Calibri"/>
                <a:cs typeface="Calibri"/>
              </a:rPr>
              <a:t>to </a:t>
            </a:r>
            <a:r>
              <a:rPr kumimoji="0" sz="1400" b="1" i="0" u="none" strike="noStrike" kern="0" cap="none" spc="80" normalizeH="0" baseline="0" noProof="0" dirty="0">
                <a:ln>
                  <a:noFill/>
                </a:ln>
                <a:solidFill>
                  <a:srgbClr val="FFFFFF"/>
                </a:solidFill>
                <a:effectLst/>
                <a:uLnTx/>
                <a:uFillTx/>
                <a:latin typeface="Calibri"/>
                <a:cs typeface="Calibri"/>
              </a:rPr>
              <a:t>the</a:t>
            </a:r>
            <a:r>
              <a:rPr kumimoji="0" sz="1400" b="1" i="0" u="none" strike="noStrike" kern="0" cap="none" spc="120"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plan.</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9085" marR="236854" lvl="0" indent="-287020" defTabSz="914400" eaLnBrk="1" fontAlgn="auto" latinLnBrk="0" hangingPunct="1">
              <a:lnSpc>
                <a:spcPts val="1510"/>
              </a:lnSpc>
              <a:spcBef>
                <a:spcPts val="1000"/>
              </a:spcBef>
              <a:spcAft>
                <a:spcPts val="0"/>
              </a:spcAft>
              <a:buClrTx/>
              <a:buSzTx/>
              <a:buFont typeface="Arial"/>
              <a:buChar char="•"/>
              <a:tabLst>
                <a:tab pos="299085" algn="l"/>
              </a:tabLst>
              <a:defRPr/>
            </a:pPr>
            <a:r>
              <a:rPr kumimoji="0" sz="1400" b="1" i="0" u="none" strike="noStrike" kern="0" cap="none" spc="65" normalizeH="0" baseline="0" noProof="0" dirty="0">
                <a:ln>
                  <a:noFill/>
                </a:ln>
                <a:solidFill>
                  <a:srgbClr val="FFFFFF"/>
                </a:solidFill>
                <a:effectLst/>
                <a:uLnTx/>
                <a:uFillTx/>
                <a:latin typeface="Calibri"/>
                <a:cs typeface="Calibri"/>
              </a:rPr>
              <a:t>Portability:</a:t>
            </a:r>
            <a:r>
              <a:rPr kumimoji="0" sz="1400" b="1" i="0" u="none" strike="noStrike" kern="0" cap="none" spc="165" normalizeH="0" baseline="0" noProof="0" dirty="0">
                <a:ln>
                  <a:noFill/>
                </a:ln>
                <a:solidFill>
                  <a:srgbClr val="FFFFFF"/>
                </a:solidFill>
                <a:effectLst/>
                <a:uLnTx/>
                <a:uFillTx/>
                <a:latin typeface="Calibri"/>
                <a:cs typeface="Calibri"/>
              </a:rPr>
              <a:t> </a:t>
            </a:r>
            <a:r>
              <a:rPr kumimoji="0" sz="1400" b="1" i="0" u="none" strike="noStrike" kern="0" cap="none" spc="0" normalizeH="0" baseline="0" noProof="0" dirty="0">
                <a:ln>
                  <a:noFill/>
                </a:ln>
                <a:solidFill>
                  <a:srgbClr val="FFFFFF"/>
                </a:solidFill>
                <a:effectLst/>
                <a:uLnTx/>
                <a:uFillTx/>
                <a:latin typeface="Calibri"/>
                <a:cs typeface="Calibri"/>
              </a:rPr>
              <a:t>If</a:t>
            </a:r>
            <a:r>
              <a:rPr kumimoji="0" sz="1400" b="1" i="0" u="none" strike="noStrike" kern="0" cap="none" spc="215" normalizeH="0" baseline="0" noProof="0" dirty="0">
                <a:ln>
                  <a:noFill/>
                </a:ln>
                <a:solidFill>
                  <a:srgbClr val="FFFFFF"/>
                </a:solidFill>
                <a:effectLst/>
                <a:uLnTx/>
                <a:uFillTx/>
                <a:latin typeface="Calibri"/>
                <a:cs typeface="Calibri"/>
              </a:rPr>
              <a:t> </a:t>
            </a:r>
            <a:r>
              <a:rPr kumimoji="0" sz="1400" b="1" i="0" u="none" strike="noStrike" kern="0" cap="none" spc="90" normalizeH="0" baseline="0" noProof="0" dirty="0">
                <a:ln>
                  <a:noFill/>
                </a:ln>
                <a:solidFill>
                  <a:srgbClr val="FFFFFF"/>
                </a:solidFill>
                <a:effectLst/>
                <a:uLnTx/>
                <a:uFillTx/>
                <a:latin typeface="Calibri"/>
                <a:cs typeface="Calibri"/>
              </a:rPr>
              <a:t>an</a:t>
            </a:r>
            <a:r>
              <a:rPr kumimoji="0" sz="1400" b="1" i="0" u="none" strike="noStrike" kern="0" cap="none" spc="155" normalizeH="0" baseline="0" noProof="0" dirty="0">
                <a:ln>
                  <a:noFill/>
                </a:ln>
                <a:solidFill>
                  <a:srgbClr val="FFFFFF"/>
                </a:solidFill>
                <a:effectLst/>
                <a:uLnTx/>
                <a:uFillTx/>
                <a:latin typeface="Calibri"/>
                <a:cs typeface="Calibri"/>
              </a:rPr>
              <a:t> </a:t>
            </a:r>
            <a:r>
              <a:rPr kumimoji="0" sz="1400" b="1" i="0" u="none" strike="noStrike" kern="0" cap="none" spc="125" normalizeH="0" baseline="0" noProof="0" dirty="0">
                <a:ln>
                  <a:noFill/>
                </a:ln>
                <a:solidFill>
                  <a:srgbClr val="FFFFFF"/>
                </a:solidFill>
                <a:effectLst/>
                <a:uLnTx/>
                <a:uFillTx/>
                <a:latin typeface="Calibri"/>
                <a:cs typeface="Calibri"/>
              </a:rPr>
              <a:t>employee</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100" normalizeH="0" baseline="0" noProof="0" dirty="0">
                <a:ln>
                  <a:noFill/>
                </a:ln>
                <a:solidFill>
                  <a:srgbClr val="FFFFFF"/>
                </a:solidFill>
                <a:effectLst/>
                <a:uLnTx/>
                <a:uFillTx/>
                <a:latin typeface="Calibri"/>
                <a:cs typeface="Calibri"/>
              </a:rPr>
              <a:t>leaves Auburn,</a:t>
            </a:r>
            <a:r>
              <a:rPr kumimoji="0" sz="1400" b="1" i="0" u="none" strike="noStrike" kern="0" cap="none" spc="50"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they</a:t>
            </a:r>
            <a:r>
              <a:rPr kumimoji="0" sz="1400" b="1" i="0" u="none" strike="noStrike" kern="0" cap="none" spc="130" normalizeH="0" baseline="0" noProof="0" dirty="0">
                <a:ln>
                  <a:noFill/>
                </a:ln>
                <a:solidFill>
                  <a:srgbClr val="FFFFFF"/>
                </a:solidFill>
                <a:effectLst/>
                <a:uLnTx/>
                <a:uFillTx/>
                <a:latin typeface="Calibri"/>
                <a:cs typeface="Calibri"/>
              </a:rPr>
              <a:t> </a:t>
            </a:r>
            <a:r>
              <a:rPr kumimoji="0" sz="1400" b="1" i="0" u="none" strike="noStrike" kern="0" cap="none" spc="105" normalizeH="0" baseline="0" noProof="0" dirty="0">
                <a:ln>
                  <a:noFill/>
                </a:ln>
                <a:solidFill>
                  <a:srgbClr val="FFFFFF"/>
                </a:solidFill>
                <a:effectLst/>
                <a:uLnTx/>
                <a:uFillTx/>
                <a:latin typeface="Calibri"/>
                <a:cs typeface="Calibri"/>
              </a:rPr>
              <a:t>have</a:t>
            </a:r>
            <a:r>
              <a:rPr kumimoji="0" sz="1400" b="1" i="0" u="none" strike="noStrike" kern="0" cap="none" spc="160"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the</a:t>
            </a:r>
            <a:r>
              <a:rPr kumimoji="0" sz="1400" b="1" i="0" u="none" strike="noStrike" kern="0" cap="none" spc="130" normalizeH="0" baseline="0" noProof="0" dirty="0">
                <a:ln>
                  <a:noFill/>
                </a:ln>
                <a:solidFill>
                  <a:srgbClr val="FFFFFF"/>
                </a:solidFill>
                <a:effectLst/>
                <a:uLnTx/>
                <a:uFillTx/>
                <a:latin typeface="Calibri"/>
                <a:cs typeface="Calibri"/>
              </a:rPr>
              <a:t> </a:t>
            </a:r>
            <a:r>
              <a:rPr kumimoji="0" sz="1400" b="1" i="0" u="none" strike="noStrike" kern="0" cap="none" spc="95" normalizeH="0" baseline="0" noProof="0" dirty="0">
                <a:ln>
                  <a:noFill/>
                </a:ln>
                <a:solidFill>
                  <a:srgbClr val="FFFFFF"/>
                </a:solidFill>
                <a:effectLst/>
                <a:uLnTx/>
                <a:uFillTx/>
                <a:latin typeface="Calibri"/>
                <a:cs typeface="Calibri"/>
              </a:rPr>
              <a:t>opportunity</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65" normalizeH="0" baseline="0" noProof="0" dirty="0">
                <a:ln>
                  <a:noFill/>
                </a:ln>
                <a:solidFill>
                  <a:srgbClr val="FFFFFF"/>
                </a:solidFill>
                <a:effectLst/>
                <a:uLnTx/>
                <a:uFillTx/>
                <a:latin typeface="Calibri"/>
                <a:cs typeface="Calibri"/>
              </a:rPr>
              <a:t>to</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85" normalizeH="0" baseline="0" noProof="0" dirty="0">
                <a:ln>
                  <a:noFill/>
                </a:ln>
                <a:solidFill>
                  <a:srgbClr val="FFFFFF"/>
                </a:solidFill>
                <a:effectLst/>
                <a:uLnTx/>
                <a:uFillTx/>
                <a:latin typeface="Calibri"/>
                <a:cs typeface="Calibri"/>
              </a:rPr>
              <a:t>continue </a:t>
            </a:r>
            <a:r>
              <a:rPr kumimoji="0" sz="1400" b="1" i="0" u="none" strike="noStrike" kern="0" cap="none" spc="60" normalizeH="0" baseline="0" noProof="0" dirty="0">
                <a:ln>
                  <a:noFill/>
                </a:ln>
                <a:solidFill>
                  <a:srgbClr val="FFFFFF"/>
                </a:solidFill>
                <a:effectLst/>
                <a:uLnTx/>
                <a:uFillTx/>
                <a:latin typeface="Calibri"/>
                <a:cs typeface="Calibri"/>
              </a:rPr>
              <a:t>this</a:t>
            </a:r>
            <a:r>
              <a:rPr kumimoji="0" sz="1400" b="1" i="0" u="none" strike="noStrike" kern="0" cap="none" spc="150" normalizeH="0" baseline="0" noProof="0" dirty="0">
                <a:ln>
                  <a:noFill/>
                </a:ln>
                <a:solidFill>
                  <a:srgbClr val="FFFFFF"/>
                </a:solidFill>
                <a:effectLst/>
                <a:uLnTx/>
                <a:uFillTx/>
                <a:latin typeface="Calibri"/>
                <a:cs typeface="Calibri"/>
              </a:rPr>
              <a:t> </a:t>
            </a:r>
            <a:r>
              <a:rPr kumimoji="0" sz="1400" b="1" i="0" u="none" strike="noStrike" kern="0" cap="none" spc="130" normalizeH="0" baseline="0" noProof="0" dirty="0">
                <a:ln>
                  <a:noFill/>
                </a:ln>
                <a:solidFill>
                  <a:srgbClr val="FFFFFF"/>
                </a:solidFill>
                <a:effectLst/>
                <a:uLnTx/>
                <a:uFillTx/>
                <a:latin typeface="Calibri"/>
                <a:cs typeface="Calibri"/>
              </a:rPr>
              <a:t>coverage</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0" normalizeH="0" baseline="0" noProof="0" dirty="0">
                <a:ln>
                  <a:noFill/>
                </a:ln>
                <a:solidFill>
                  <a:srgbClr val="FFFFFF"/>
                </a:solidFill>
                <a:effectLst/>
                <a:uLnTx/>
                <a:uFillTx/>
                <a:latin typeface="Calibri"/>
                <a:cs typeface="Calibri"/>
              </a:rPr>
              <a:t>at</a:t>
            </a:r>
            <a:r>
              <a:rPr kumimoji="0" sz="1400" b="1" i="0" u="none" strike="noStrike" kern="0" cap="none" spc="155"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the</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114" normalizeH="0" baseline="0" noProof="0" dirty="0">
                <a:ln>
                  <a:noFill/>
                </a:ln>
                <a:solidFill>
                  <a:srgbClr val="FFFFFF"/>
                </a:solidFill>
                <a:effectLst/>
                <a:uLnTx/>
                <a:uFillTx/>
                <a:latin typeface="Calibri"/>
                <a:cs typeface="Calibri"/>
              </a:rPr>
              <a:t>same</a:t>
            </a:r>
            <a:r>
              <a:rPr kumimoji="0" sz="1400" b="1" i="0" u="none" strike="noStrike" kern="0" cap="none" spc="155" normalizeH="0" baseline="0" noProof="0" dirty="0">
                <a:ln>
                  <a:noFill/>
                </a:ln>
                <a:solidFill>
                  <a:srgbClr val="FFFFFF"/>
                </a:solidFill>
                <a:effectLst/>
                <a:uLnTx/>
                <a:uFillTx/>
                <a:latin typeface="Calibri"/>
                <a:cs typeface="Calibri"/>
              </a:rPr>
              <a:t> </a:t>
            </a:r>
            <a:r>
              <a:rPr kumimoji="0" sz="1400" b="1" i="0" u="none" strike="noStrike" kern="0" cap="none" spc="95" normalizeH="0" baseline="0" noProof="0" dirty="0">
                <a:ln>
                  <a:noFill/>
                </a:ln>
                <a:solidFill>
                  <a:srgbClr val="FFFFFF"/>
                </a:solidFill>
                <a:effectLst/>
                <a:uLnTx/>
                <a:uFillTx/>
                <a:latin typeface="Calibri"/>
                <a:cs typeface="Calibri"/>
              </a:rPr>
              <a:t>benefit</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95" normalizeH="0" baseline="0" noProof="0" dirty="0">
                <a:ln>
                  <a:noFill/>
                </a:ln>
                <a:solidFill>
                  <a:srgbClr val="FFFFFF"/>
                </a:solidFill>
                <a:effectLst/>
                <a:uLnTx/>
                <a:uFillTx/>
                <a:latin typeface="Calibri"/>
                <a:cs typeface="Calibri"/>
              </a:rPr>
              <a:t>level</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100" normalizeH="0" baseline="0" noProof="0" dirty="0">
                <a:ln>
                  <a:noFill/>
                </a:ln>
                <a:solidFill>
                  <a:srgbClr val="FFFFFF"/>
                </a:solidFill>
                <a:effectLst/>
                <a:uLnTx/>
                <a:uFillTx/>
                <a:latin typeface="Calibri"/>
                <a:cs typeface="Calibri"/>
              </a:rPr>
              <a:t>on</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a</a:t>
            </a:r>
            <a:r>
              <a:rPr kumimoji="0" sz="1400" b="1" i="0" u="none" strike="noStrike" kern="0" cap="none" spc="155" normalizeH="0" baseline="0" noProof="0" dirty="0">
                <a:ln>
                  <a:noFill/>
                </a:ln>
                <a:solidFill>
                  <a:srgbClr val="FFFFFF"/>
                </a:solidFill>
                <a:effectLst/>
                <a:uLnTx/>
                <a:uFillTx/>
                <a:latin typeface="Calibri"/>
                <a:cs typeface="Calibri"/>
              </a:rPr>
              <a:t> </a:t>
            </a:r>
            <a:r>
              <a:rPr kumimoji="0" sz="1400" b="1" i="0" u="none" strike="noStrike" kern="0" cap="none" spc="100" normalizeH="0" baseline="0" noProof="0" dirty="0">
                <a:ln>
                  <a:noFill/>
                </a:ln>
                <a:solidFill>
                  <a:srgbClr val="FFFFFF"/>
                </a:solidFill>
                <a:effectLst/>
                <a:uLnTx/>
                <a:uFillTx/>
                <a:latin typeface="Calibri"/>
                <a:cs typeface="Calibri"/>
              </a:rPr>
              <a:t>direct-</a:t>
            </a:r>
            <a:r>
              <a:rPr kumimoji="0" sz="1400" b="1" i="0" u="none" strike="noStrike" kern="0" cap="none" spc="114" normalizeH="0" baseline="0" noProof="0" dirty="0">
                <a:ln>
                  <a:noFill/>
                </a:ln>
                <a:solidFill>
                  <a:srgbClr val="FFFFFF"/>
                </a:solidFill>
                <a:effectLst/>
                <a:uLnTx/>
                <a:uFillTx/>
                <a:latin typeface="Calibri"/>
                <a:cs typeface="Calibri"/>
              </a:rPr>
              <a:t>pay</a:t>
            </a:r>
            <a:r>
              <a:rPr kumimoji="0" sz="1400" b="1" i="0" u="none" strike="noStrike" kern="0" cap="none" spc="155"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basis.</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810"/>
              </a:spcBef>
              <a:spcAft>
                <a:spcPts val="0"/>
              </a:spcAft>
              <a:buClrTx/>
              <a:buSzTx/>
              <a:buFont typeface="Arial"/>
              <a:buChar char="•"/>
              <a:tabLst>
                <a:tab pos="299085" algn="l"/>
              </a:tabLst>
              <a:defRPr/>
            </a:pPr>
            <a:r>
              <a:rPr kumimoji="0" sz="1400" b="1" i="0" u="none" strike="noStrike" kern="0" cap="none" spc="85" normalizeH="0" baseline="0" noProof="0" dirty="0">
                <a:ln>
                  <a:noFill/>
                </a:ln>
                <a:solidFill>
                  <a:srgbClr val="FFFFFF"/>
                </a:solidFill>
                <a:effectLst/>
                <a:uLnTx/>
                <a:uFillTx/>
                <a:latin typeface="Calibri"/>
                <a:cs typeface="Calibri"/>
              </a:rPr>
              <a:t>Premium</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85" normalizeH="0" baseline="0" noProof="0" dirty="0">
                <a:ln>
                  <a:noFill/>
                </a:ln>
                <a:solidFill>
                  <a:srgbClr val="FFFFFF"/>
                </a:solidFill>
                <a:effectLst/>
                <a:uLnTx/>
                <a:uFillTx/>
                <a:latin typeface="Calibri"/>
                <a:cs typeface="Calibri"/>
              </a:rPr>
              <a:t>(cost)</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110" normalizeH="0" baseline="0" noProof="0" dirty="0">
                <a:ln>
                  <a:noFill/>
                </a:ln>
                <a:solidFill>
                  <a:srgbClr val="FFFFFF"/>
                </a:solidFill>
                <a:effectLst/>
                <a:uLnTx/>
                <a:uFillTx/>
                <a:latin typeface="Calibri"/>
                <a:cs typeface="Calibri"/>
              </a:rPr>
              <a:t>per</a:t>
            </a:r>
            <a:r>
              <a:rPr kumimoji="0" sz="1400" b="1" i="0" u="none" strike="noStrike" kern="0" cap="none" spc="130" normalizeH="0" baseline="0" noProof="0" dirty="0">
                <a:ln>
                  <a:noFill/>
                </a:ln>
                <a:solidFill>
                  <a:srgbClr val="FFFFFF"/>
                </a:solidFill>
                <a:effectLst/>
                <a:uLnTx/>
                <a:uFillTx/>
                <a:latin typeface="Calibri"/>
                <a:cs typeface="Calibri"/>
              </a:rPr>
              <a:t> </a:t>
            </a:r>
            <a:r>
              <a:rPr kumimoji="0" sz="1400" b="1" i="0" u="none" strike="noStrike" kern="0" cap="none" spc="114" normalizeH="0" baseline="0" noProof="0" dirty="0">
                <a:ln>
                  <a:noFill/>
                </a:ln>
                <a:solidFill>
                  <a:srgbClr val="FFFFFF"/>
                </a:solidFill>
                <a:effectLst/>
                <a:uLnTx/>
                <a:uFillTx/>
                <a:latin typeface="Calibri"/>
                <a:cs typeface="Calibri"/>
              </a:rPr>
              <a:t>pay</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120" normalizeH="0" baseline="0" noProof="0" dirty="0">
                <a:ln>
                  <a:noFill/>
                </a:ln>
                <a:solidFill>
                  <a:srgbClr val="FFFFFF"/>
                </a:solidFill>
                <a:effectLst/>
                <a:uLnTx/>
                <a:uFillTx/>
                <a:latin typeface="Calibri"/>
                <a:cs typeface="Calibri"/>
              </a:rPr>
              <a:t>period</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150" normalizeH="0" baseline="0" noProof="0" dirty="0">
                <a:ln>
                  <a:noFill/>
                </a:ln>
                <a:solidFill>
                  <a:srgbClr val="FFFFFF"/>
                </a:solidFill>
                <a:effectLst/>
                <a:uLnTx/>
                <a:uFillTx/>
                <a:latin typeface="Calibri"/>
                <a:cs typeface="Calibri"/>
              </a:rPr>
              <a:t>(CY</a:t>
            </a:r>
            <a:r>
              <a:rPr kumimoji="0" sz="1400" b="1" i="0" u="none" strike="noStrike" kern="0" cap="none" spc="60" normalizeH="0" baseline="0" noProof="0" dirty="0">
                <a:ln>
                  <a:noFill/>
                </a:ln>
                <a:solidFill>
                  <a:srgbClr val="FFFFFF"/>
                </a:solidFill>
                <a:effectLst/>
                <a:uLnTx/>
                <a:uFillTx/>
                <a:latin typeface="Calibri"/>
                <a:cs typeface="Calibri"/>
              </a:rPr>
              <a:t> </a:t>
            </a:r>
            <a:r>
              <a:rPr kumimoji="0" sz="1400" b="1" i="0" u="none" strike="noStrike" kern="0" cap="none" spc="125" normalizeH="0" baseline="0" noProof="0" dirty="0">
                <a:ln>
                  <a:noFill/>
                </a:ln>
                <a:solidFill>
                  <a:srgbClr val="FFFFFF"/>
                </a:solidFill>
                <a:effectLst/>
                <a:uLnTx/>
                <a:uFillTx/>
                <a:latin typeface="Calibri"/>
                <a:cs typeface="Calibri"/>
              </a:rPr>
              <a:t>2026):</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graphicFrame>
        <p:nvGraphicFramePr>
          <p:cNvPr id="4" name="object 4"/>
          <p:cNvGraphicFramePr>
            <a:graphicFrameLocks noGrp="1"/>
          </p:cNvGraphicFramePr>
          <p:nvPr/>
        </p:nvGraphicFramePr>
        <p:xfrm>
          <a:off x="4202429" y="3724909"/>
          <a:ext cx="7491730" cy="1481455"/>
        </p:xfrm>
        <a:graphic>
          <a:graphicData uri="http://schemas.openxmlformats.org/drawingml/2006/table">
            <a:tbl>
              <a:tblPr firstRow="1" bandRow="1">
                <a:tableStyleId>{2D5ABB26-0587-4C30-8999-92F81FD0307C}</a:tableStyleId>
              </a:tblPr>
              <a:tblGrid>
                <a:gridCol w="1480185">
                  <a:extLst>
                    <a:ext uri="{9D8B030D-6E8A-4147-A177-3AD203B41FA5}">
                      <a16:colId xmlns:a16="http://schemas.microsoft.com/office/drawing/2014/main" val="20000"/>
                    </a:ext>
                  </a:extLst>
                </a:gridCol>
                <a:gridCol w="1480185">
                  <a:extLst>
                    <a:ext uri="{9D8B030D-6E8A-4147-A177-3AD203B41FA5}">
                      <a16:colId xmlns:a16="http://schemas.microsoft.com/office/drawing/2014/main" val="20001"/>
                    </a:ext>
                  </a:extLst>
                </a:gridCol>
                <a:gridCol w="1480184">
                  <a:extLst>
                    <a:ext uri="{9D8B030D-6E8A-4147-A177-3AD203B41FA5}">
                      <a16:colId xmlns:a16="http://schemas.microsoft.com/office/drawing/2014/main" val="20002"/>
                    </a:ext>
                  </a:extLst>
                </a:gridCol>
                <a:gridCol w="1480185">
                  <a:extLst>
                    <a:ext uri="{9D8B030D-6E8A-4147-A177-3AD203B41FA5}">
                      <a16:colId xmlns:a16="http://schemas.microsoft.com/office/drawing/2014/main" val="20003"/>
                    </a:ext>
                  </a:extLst>
                </a:gridCol>
                <a:gridCol w="1480185">
                  <a:extLst>
                    <a:ext uri="{9D8B030D-6E8A-4147-A177-3AD203B41FA5}">
                      <a16:colId xmlns:a16="http://schemas.microsoft.com/office/drawing/2014/main" val="20004"/>
                    </a:ext>
                  </a:extLst>
                </a:gridCol>
              </a:tblGrid>
              <a:tr h="370205">
                <a:tc>
                  <a:txBody>
                    <a:bodyPr/>
                    <a:lstStyle/>
                    <a:p>
                      <a:pPr marL="91440">
                        <a:lnSpc>
                          <a:spcPct val="100000"/>
                        </a:lnSpc>
                        <a:spcBef>
                          <a:spcPts val="295"/>
                        </a:spcBef>
                      </a:pPr>
                      <a:r>
                        <a:rPr sz="1400" b="1" dirty="0">
                          <a:solidFill>
                            <a:srgbClr val="FFFFFF"/>
                          </a:solidFill>
                          <a:latin typeface="Calibri"/>
                          <a:cs typeface="Calibri"/>
                        </a:rPr>
                        <a:t>Pay</a:t>
                      </a:r>
                      <a:r>
                        <a:rPr sz="1400" b="1" spc="85" dirty="0">
                          <a:solidFill>
                            <a:srgbClr val="FFFFFF"/>
                          </a:solidFill>
                          <a:latin typeface="Calibri"/>
                          <a:cs typeface="Calibri"/>
                        </a:rPr>
                        <a:t> </a:t>
                      </a:r>
                      <a:r>
                        <a:rPr sz="1400" b="1" spc="55" dirty="0">
                          <a:solidFill>
                            <a:srgbClr val="FFFFFF"/>
                          </a:solidFill>
                          <a:latin typeface="Calibri"/>
                          <a:cs typeface="Calibri"/>
                        </a:rPr>
                        <a:t>Frequency</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86000"/>
                    </a:solidFill>
                  </a:tcPr>
                </a:tc>
                <a:tc>
                  <a:txBody>
                    <a:bodyPr/>
                    <a:lstStyle/>
                    <a:p>
                      <a:pPr marR="21590" algn="ctr">
                        <a:lnSpc>
                          <a:spcPct val="100000"/>
                        </a:lnSpc>
                        <a:spcBef>
                          <a:spcPts val="295"/>
                        </a:spcBef>
                      </a:pPr>
                      <a:r>
                        <a:rPr sz="1400" b="1" spc="95" dirty="0">
                          <a:solidFill>
                            <a:srgbClr val="FFFFFF"/>
                          </a:solidFill>
                          <a:latin typeface="Calibri"/>
                          <a:cs typeface="Calibri"/>
                        </a:rPr>
                        <a:t>Employee</a:t>
                      </a:r>
                      <a:r>
                        <a:rPr sz="1400" b="1" spc="15" dirty="0">
                          <a:solidFill>
                            <a:srgbClr val="FFFFFF"/>
                          </a:solidFill>
                          <a:latin typeface="Calibri"/>
                          <a:cs typeface="Calibri"/>
                        </a:rPr>
                        <a:t> </a:t>
                      </a:r>
                      <a:r>
                        <a:rPr sz="1400" b="1" spc="70" dirty="0">
                          <a:solidFill>
                            <a:srgbClr val="FFFFFF"/>
                          </a:solidFill>
                          <a:latin typeface="Calibri"/>
                          <a:cs typeface="Calibri"/>
                        </a:rPr>
                        <a:t>Only</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86000"/>
                    </a:solidFill>
                  </a:tcPr>
                </a:tc>
                <a:tc>
                  <a:txBody>
                    <a:bodyPr/>
                    <a:lstStyle/>
                    <a:p>
                      <a:pPr marR="389255" algn="r">
                        <a:lnSpc>
                          <a:spcPct val="100000"/>
                        </a:lnSpc>
                        <a:spcBef>
                          <a:spcPts val="295"/>
                        </a:spcBef>
                      </a:pPr>
                      <a:r>
                        <a:rPr sz="1400" b="1" spc="55" dirty="0">
                          <a:solidFill>
                            <a:srgbClr val="FFFFFF"/>
                          </a:solidFill>
                          <a:latin typeface="Calibri"/>
                          <a:cs typeface="Calibri"/>
                        </a:rPr>
                        <a:t>Plus</a:t>
                      </a:r>
                      <a:r>
                        <a:rPr sz="1400" b="1" spc="45" dirty="0">
                          <a:solidFill>
                            <a:srgbClr val="FFFFFF"/>
                          </a:solidFill>
                          <a:latin typeface="Calibri"/>
                          <a:cs typeface="Calibri"/>
                        </a:rPr>
                        <a:t> </a:t>
                      </a:r>
                      <a:r>
                        <a:rPr sz="1400" b="1" spc="80" dirty="0">
                          <a:solidFill>
                            <a:srgbClr val="FFFFFF"/>
                          </a:solidFill>
                          <a:latin typeface="Calibri"/>
                          <a:cs typeface="Calibri"/>
                        </a:rPr>
                        <a:t>Spouse</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86000"/>
                    </a:solidFill>
                  </a:tcPr>
                </a:tc>
                <a:tc>
                  <a:txBody>
                    <a:bodyPr/>
                    <a:lstStyle/>
                    <a:p>
                      <a:pPr marL="92075">
                        <a:lnSpc>
                          <a:spcPct val="100000"/>
                        </a:lnSpc>
                        <a:spcBef>
                          <a:spcPts val="295"/>
                        </a:spcBef>
                      </a:pPr>
                      <a:r>
                        <a:rPr sz="1400" b="1" spc="55" dirty="0">
                          <a:solidFill>
                            <a:srgbClr val="FFFFFF"/>
                          </a:solidFill>
                          <a:latin typeface="Calibri"/>
                          <a:cs typeface="Calibri"/>
                        </a:rPr>
                        <a:t>Plus</a:t>
                      </a:r>
                      <a:r>
                        <a:rPr sz="1400" b="1" spc="50" dirty="0">
                          <a:solidFill>
                            <a:srgbClr val="FFFFFF"/>
                          </a:solidFill>
                          <a:latin typeface="Calibri"/>
                          <a:cs typeface="Calibri"/>
                        </a:rPr>
                        <a:t> </a:t>
                      </a:r>
                      <a:r>
                        <a:rPr sz="1400" b="1" spc="60" dirty="0">
                          <a:solidFill>
                            <a:srgbClr val="FFFFFF"/>
                          </a:solidFill>
                          <a:latin typeface="Calibri"/>
                          <a:cs typeface="Calibri"/>
                        </a:rPr>
                        <a:t>Children</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86000"/>
                    </a:solidFill>
                  </a:tcPr>
                </a:tc>
                <a:tc>
                  <a:txBody>
                    <a:bodyPr/>
                    <a:lstStyle/>
                    <a:p>
                      <a:pPr marR="469900" algn="r">
                        <a:lnSpc>
                          <a:spcPct val="100000"/>
                        </a:lnSpc>
                        <a:spcBef>
                          <a:spcPts val="295"/>
                        </a:spcBef>
                      </a:pPr>
                      <a:r>
                        <a:rPr sz="1400" b="1" spc="55" dirty="0">
                          <a:solidFill>
                            <a:srgbClr val="FFFFFF"/>
                          </a:solidFill>
                          <a:latin typeface="Calibri"/>
                          <a:cs typeface="Calibri"/>
                        </a:rPr>
                        <a:t>Plus</a:t>
                      </a:r>
                      <a:r>
                        <a:rPr sz="1400" b="1" spc="45" dirty="0">
                          <a:solidFill>
                            <a:srgbClr val="FFFFFF"/>
                          </a:solidFill>
                          <a:latin typeface="Calibri"/>
                          <a:cs typeface="Calibri"/>
                        </a:rPr>
                        <a:t> </a:t>
                      </a:r>
                      <a:r>
                        <a:rPr sz="1400" b="1" spc="-10" dirty="0">
                          <a:solidFill>
                            <a:srgbClr val="FFFFFF"/>
                          </a:solidFill>
                          <a:latin typeface="Calibri"/>
                          <a:cs typeface="Calibri"/>
                        </a:rPr>
                        <a:t>Family</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86000"/>
                    </a:solidFill>
                  </a:tcPr>
                </a:tc>
                <a:extLst>
                  <a:ext uri="{0D108BD9-81ED-4DB2-BD59-A6C34878D82A}">
                    <a16:rowId xmlns:a16="http://schemas.microsoft.com/office/drawing/2014/main" val="10000"/>
                  </a:ext>
                </a:extLst>
              </a:tr>
              <a:tr h="370205">
                <a:tc>
                  <a:txBody>
                    <a:bodyPr/>
                    <a:lstStyle/>
                    <a:p>
                      <a:pPr marL="91440">
                        <a:lnSpc>
                          <a:spcPct val="100000"/>
                        </a:lnSpc>
                        <a:spcBef>
                          <a:spcPts val="295"/>
                        </a:spcBef>
                      </a:pPr>
                      <a:r>
                        <a:rPr sz="1400" b="1" spc="55" dirty="0">
                          <a:solidFill>
                            <a:srgbClr val="161616"/>
                          </a:solidFill>
                          <a:latin typeface="Calibri"/>
                          <a:cs typeface="Calibri"/>
                        </a:rPr>
                        <a:t>Biweekly</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6D2CA"/>
                    </a:solidFill>
                  </a:tcPr>
                </a:tc>
                <a:tc>
                  <a:txBody>
                    <a:bodyPr/>
                    <a:lstStyle/>
                    <a:p>
                      <a:pPr algn="ctr">
                        <a:lnSpc>
                          <a:spcPct val="100000"/>
                        </a:lnSpc>
                        <a:spcBef>
                          <a:spcPts val="295"/>
                        </a:spcBef>
                      </a:pPr>
                      <a:r>
                        <a:rPr sz="1400" b="1" spc="90" dirty="0">
                          <a:solidFill>
                            <a:srgbClr val="161616"/>
                          </a:solidFill>
                          <a:latin typeface="Calibri"/>
                          <a:cs typeface="Calibri"/>
                        </a:rPr>
                        <a:t>$3.19</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6D2CA"/>
                    </a:solidFill>
                  </a:tcPr>
                </a:tc>
                <a:tc>
                  <a:txBody>
                    <a:bodyPr/>
                    <a:lstStyle/>
                    <a:p>
                      <a:pPr marL="635" algn="ctr">
                        <a:lnSpc>
                          <a:spcPct val="100000"/>
                        </a:lnSpc>
                        <a:spcBef>
                          <a:spcPts val="295"/>
                        </a:spcBef>
                      </a:pPr>
                      <a:r>
                        <a:rPr sz="1400" b="1" spc="90" dirty="0">
                          <a:solidFill>
                            <a:srgbClr val="161616"/>
                          </a:solidFill>
                          <a:latin typeface="Calibri"/>
                          <a:cs typeface="Calibri"/>
                        </a:rPr>
                        <a:t>$5.08</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6D2CA"/>
                    </a:solidFill>
                  </a:tcPr>
                </a:tc>
                <a:tc>
                  <a:txBody>
                    <a:bodyPr/>
                    <a:lstStyle/>
                    <a:p>
                      <a:pPr marL="635" algn="ctr">
                        <a:lnSpc>
                          <a:spcPct val="100000"/>
                        </a:lnSpc>
                        <a:spcBef>
                          <a:spcPts val="295"/>
                        </a:spcBef>
                      </a:pPr>
                      <a:r>
                        <a:rPr sz="1400" b="1" spc="90" dirty="0">
                          <a:solidFill>
                            <a:srgbClr val="161616"/>
                          </a:solidFill>
                          <a:latin typeface="Calibri"/>
                          <a:cs typeface="Calibri"/>
                        </a:rPr>
                        <a:t>$8.03</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6D2CA"/>
                    </a:solidFill>
                  </a:tcPr>
                </a:tc>
                <a:tc>
                  <a:txBody>
                    <a:bodyPr/>
                    <a:lstStyle/>
                    <a:p>
                      <a:pPr marR="492759" algn="r">
                        <a:lnSpc>
                          <a:spcPct val="100000"/>
                        </a:lnSpc>
                        <a:spcBef>
                          <a:spcPts val="295"/>
                        </a:spcBef>
                      </a:pPr>
                      <a:r>
                        <a:rPr sz="1400" b="1" spc="90" dirty="0">
                          <a:solidFill>
                            <a:srgbClr val="161616"/>
                          </a:solidFill>
                          <a:latin typeface="Calibri"/>
                          <a:cs typeface="Calibri"/>
                        </a:rPr>
                        <a:t>$9.48</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6D2CA"/>
                    </a:solidFill>
                  </a:tcPr>
                </a:tc>
                <a:extLst>
                  <a:ext uri="{0D108BD9-81ED-4DB2-BD59-A6C34878D82A}">
                    <a16:rowId xmlns:a16="http://schemas.microsoft.com/office/drawing/2014/main" val="10001"/>
                  </a:ext>
                </a:extLst>
              </a:tr>
              <a:tr h="370840">
                <a:tc>
                  <a:txBody>
                    <a:bodyPr/>
                    <a:lstStyle/>
                    <a:p>
                      <a:pPr marL="91440">
                        <a:lnSpc>
                          <a:spcPct val="100000"/>
                        </a:lnSpc>
                        <a:spcBef>
                          <a:spcPts val="300"/>
                        </a:spcBef>
                      </a:pPr>
                      <a:r>
                        <a:rPr sz="1400" b="1" spc="35" dirty="0">
                          <a:solidFill>
                            <a:srgbClr val="161616"/>
                          </a:solidFill>
                          <a:latin typeface="Calibri"/>
                          <a:cs typeface="Calibri"/>
                        </a:rPr>
                        <a:t>Monthly</a:t>
                      </a:r>
                      <a:endParaRPr sz="1400">
                        <a:latin typeface="Calibri"/>
                        <a:cs typeface="Calibr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EAE7"/>
                    </a:solidFill>
                  </a:tcPr>
                </a:tc>
                <a:tc>
                  <a:txBody>
                    <a:bodyPr/>
                    <a:lstStyle/>
                    <a:p>
                      <a:pPr algn="ctr">
                        <a:lnSpc>
                          <a:spcPct val="100000"/>
                        </a:lnSpc>
                        <a:spcBef>
                          <a:spcPts val="300"/>
                        </a:spcBef>
                      </a:pPr>
                      <a:r>
                        <a:rPr sz="1400" b="1" spc="90" dirty="0">
                          <a:solidFill>
                            <a:srgbClr val="161616"/>
                          </a:solidFill>
                          <a:latin typeface="Calibri"/>
                          <a:cs typeface="Calibri"/>
                        </a:rPr>
                        <a:t>$6.91</a:t>
                      </a:r>
                      <a:endParaRPr sz="1400">
                        <a:latin typeface="Calibri"/>
                        <a:cs typeface="Calibr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EAE7"/>
                    </a:solidFill>
                  </a:tcPr>
                </a:tc>
                <a:tc>
                  <a:txBody>
                    <a:bodyPr/>
                    <a:lstStyle/>
                    <a:p>
                      <a:pPr marR="437515" algn="r">
                        <a:lnSpc>
                          <a:spcPct val="100000"/>
                        </a:lnSpc>
                        <a:spcBef>
                          <a:spcPts val="300"/>
                        </a:spcBef>
                      </a:pPr>
                      <a:r>
                        <a:rPr sz="1400" b="1" spc="95" dirty="0">
                          <a:solidFill>
                            <a:srgbClr val="161616"/>
                          </a:solidFill>
                          <a:latin typeface="Calibri"/>
                          <a:cs typeface="Calibri"/>
                        </a:rPr>
                        <a:t>$11.00</a:t>
                      </a:r>
                      <a:endParaRPr sz="1400">
                        <a:latin typeface="Calibri"/>
                        <a:cs typeface="Calibr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EAE7"/>
                    </a:solidFill>
                  </a:tcPr>
                </a:tc>
                <a:tc>
                  <a:txBody>
                    <a:bodyPr/>
                    <a:lstStyle/>
                    <a:p>
                      <a:pPr marL="447675">
                        <a:lnSpc>
                          <a:spcPct val="100000"/>
                        </a:lnSpc>
                        <a:spcBef>
                          <a:spcPts val="300"/>
                        </a:spcBef>
                      </a:pPr>
                      <a:r>
                        <a:rPr sz="1400" b="1" spc="95" dirty="0">
                          <a:solidFill>
                            <a:srgbClr val="161616"/>
                          </a:solidFill>
                          <a:latin typeface="Calibri"/>
                          <a:cs typeface="Calibri"/>
                        </a:rPr>
                        <a:t>$13.07</a:t>
                      </a:r>
                      <a:endParaRPr sz="1400">
                        <a:latin typeface="Calibri"/>
                        <a:cs typeface="Calibr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EAE7"/>
                    </a:solidFill>
                  </a:tcPr>
                </a:tc>
                <a:tc>
                  <a:txBody>
                    <a:bodyPr/>
                    <a:lstStyle/>
                    <a:p>
                      <a:pPr marR="437515" algn="r">
                        <a:lnSpc>
                          <a:spcPct val="100000"/>
                        </a:lnSpc>
                        <a:spcBef>
                          <a:spcPts val="300"/>
                        </a:spcBef>
                      </a:pPr>
                      <a:r>
                        <a:rPr sz="1400" b="1" spc="95" dirty="0">
                          <a:solidFill>
                            <a:srgbClr val="161616"/>
                          </a:solidFill>
                          <a:latin typeface="Calibri"/>
                          <a:cs typeface="Calibri"/>
                        </a:rPr>
                        <a:t>$20.53</a:t>
                      </a:r>
                      <a:endParaRPr sz="1400">
                        <a:latin typeface="Calibri"/>
                        <a:cs typeface="Calibr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EAE7"/>
                    </a:solidFill>
                  </a:tcPr>
                </a:tc>
                <a:extLst>
                  <a:ext uri="{0D108BD9-81ED-4DB2-BD59-A6C34878D82A}">
                    <a16:rowId xmlns:a16="http://schemas.microsoft.com/office/drawing/2014/main" val="10002"/>
                  </a:ext>
                </a:extLst>
              </a:tr>
              <a:tr h="370205">
                <a:tc>
                  <a:txBody>
                    <a:bodyPr/>
                    <a:lstStyle/>
                    <a:p>
                      <a:pPr marL="91440">
                        <a:lnSpc>
                          <a:spcPct val="100000"/>
                        </a:lnSpc>
                        <a:spcBef>
                          <a:spcPts val="300"/>
                        </a:spcBef>
                      </a:pPr>
                      <a:r>
                        <a:rPr sz="1400" b="1" spc="140" dirty="0">
                          <a:solidFill>
                            <a:srgbClr val="161616"/>
                          </a:solidFill>
                          <a:latin typeface="Calibri"/>
                          <a:cs typeface="Calibri"/>
                        </a:rPr>
                        <a:t>9</a:t>
                      </a:r>
                      <a:r>
                        <a:rPr sz="1400" b="1" spc="30" dirty="0">
                          <a:solidFill>
                            <a:srgbClr val="161616"/>
                          </a:solidFill>
                          <a:latin typeface="Calibri"/>
                          <a:cs typeface="Calibri"/>
                        </a:rPr>
                        <a:t> Month</a:t>
                      </a:r>
                      <a:endParaRPr sz="1400">
                        <a:latin typeface="Calibri"/>
                        <a:cs typeface="Calibr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D2CA"/>
                    </a:solidFill>
                  </a:tcPr>
                </a:tc>
                <a:tc>
                  <a:txBody>
                    <a:bodyPr/>
                    <a:lstStyle/>
                    <a:p>
                      <a:pPr algn="ctr">
                        <a:lnSpc>
                          <a:spcPct val="100000"/>
                        </a:lnSpc>
                        <a:spcBef>
                          <a:spcPts val="300"/>
                        </a:spcBef>
                      </a:pPr>
                      <a:r>
                        <a:rPr sz="1400" b="1" spc="90" dirty="0">
                          <a:solidFill>
                            <a:srgbClr val="161616"/>
                          </a:solidFill>
                          <a:latin typeface="Calibri"/>
                          <a:cs typeface="Calibri"/>
                        </a:rPr>
                        <a:t>$4.61</a:t>
                      </a:r>
                      <a:endParaRPr sz="1400">
                        <a:latin typeface="Calibri"/>
                        <a:cs typeface="Calibr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D2CA"/>
                    </a:solidFill>
                  </a:tcPr>
                </a:tc>
                <a:tc>
                  <a:txBody>
                    <a:bodyPr/>
                    <a:lstStyle/>
                    <a:p>
                      <a:pPr marL="635" algn="ctr">
                        <a:lnSpc>
                          <a:spcPct val="100000"/>
                        </a:lnSpc>
                        <a:spcBef>
                          <a:spcPts val="300"/>
                        </a:spcBef>
                      </a:pPr>
                      <a:r>
                        <a:rPr sz="1400" b="1" spc="90" dirty="0">
                          <a:solidFill>
                            <a:srgbClr val="161616"/>
                          </a:solidFill>
                          <a:latin typeface="Calibri"/>
                          <a:cs typeface="Calibri"/>
                        </a:rPr>
                        <a:t>$7.33</a:t>
                      </a:r>
                      <a:endParaRPr sz="1400">
                        <a:latin typeface="Calibri"/>
                        <a:cs typeface="Calibr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D2CA"/>
                    </a:solidFill>
                  </a:tcPr>
                </a:tc>
                <a:tc>
                  <a:txBody>
                    <a:bodyPr/>
                    <a:lstStyle/>
                    <a:p>
                      <a:pPr marL="635" algn="ctr">
                        <a:lnSpc>
                          <a:spcPct val="100000"/>
                        </a:lnSpc>
                        <a:spcBef>
                          <a:spcPts val="300"/>
                        </a:spcBef>
                      </a:pPr>
                      <a:r>
                        <a:rPr sz="1400" b="1" spc="90" dirty="0">
                          <a:solidFill>
                            <a:srgbClr val="161616"/>
                          </a:solidFill>
                          <a:latin typeface="Calibri"/>
                          <a:cs typeface="Calibri"/>
                        </a:rPr>
                        <a:t>$8.71</a:t>
                      </a:r>
                      <a:endParaRPr sz="1400">
                        <a:latin typeface="Calibri"/>
                        <a:cs typeface="Calibr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D2CA"/>
                    </a:solidFill>
                  </a:tcPr>
                </a:tc>
                <a:tc>
                  <a:txBody>
                    <a:bodyPr/>
                    <a:lstStyle/>
                    <a:p>
                      <a:pPr marR="437515" algn="r">
                        <a:lnSpc>
                          <a:spcPct val="100000"/>
                        </a:lnSpc>
                        <a:spcBef>
                          <a:spcPts val="300"/>
                        </a:spcBef>
                      </a:pPr>
                      <a:r>
                        <a:rPr sz="1400" b="1" spc="95" dirty="0">
                          <a:solidFill>
                            <a:srgbClr val="161616"/>
                          </a:solidFill>
                          <a:latin typeface="Calibri"/>
                          <a:cs typeface="Calibri"/>
                        </a:rPr>
                        <a:t>$13.69</a:t>
                      </a:r>
                      <a:endParaRPr sz="1400">
                        <a:latin typeface="Calibri"/>
                        <a:cs typeface="Calibr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D2CA"/>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1E7EF-DD17-8D1B-6B2D-56E5A038D850}"/>
            </a:ext>
          </a:extLst>
        </p:cNvPr>
        <p:cNvGrpSpPr/>
        <p:nvPr/>
      </p:nvGrpSpPr>
      <p:grpSpPr>
        <a:xfrm>
          <a:off x="0" y="0"/>
          <a:ext cx="0" cy="0"/>
          <a:chOff x="0" y="0"/>
          <a:chExt cx="0" cy="0"/>
        </a:xfrm>
      </p:grpSpPr>
      <p:pic>
        <p:nvPicPr>
          <p:cNvPr id="13313" name="Picture Placeholder 7" descr="Photo of Samford Hargis&#10;">
            <a:extLst>
              <a:ext uri="{FF2B5EF4-FFF2-40B4-BE49-F238E27FC236}">
                <a16:creationId xmlns:a16="http://schemas.microsoft.com/office/drawing/2014/main" id="{43F7388A-D0A4-D144-6FE5-758B2E758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 r="6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A logo of a university">
            <a:extLst>
              <a:ext uri="{FF2B5EF4-FFF2-40B4-BE49-F238E27FC236}">
                <a16:creationId xmlns:a16="http://schemas.microsoft.com/office/drawing/2014/main" id="{9ED8C9E7-D366-62B1-C296-D3E1FFBDF9E5}"/>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99310" y="997299"/>
            <a:ext cx="2060575"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2366A63-2189-9FB8-51C3-4EA023C904E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5480983"/>
            <a:ext cx="12192000" cy="84837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4294382-F983-7302-7A17-901475C099F3}"/>
              </a:ext>
            </a:extLst>
          </p:cNvPr>
          <p:cNvSpPr txBox="1">
            <a:spLocks noGrp="1"/>
          </p:cNvSpPr>
          <p:nvPr>
            <p:ph type="title" idx="4294967295"/>
          </p:nvPr>
        </p:nvSpPr>
        <p:spPr>
          <a:xfrm>
            <a:off x="466724" y="5568313"/>
            <a:ext cx="1125855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B2341"/>
                </a:solidFill>
                <a:effectLst/>
                <a:uLnTx/>
                <a:uFillTx/>
                <a:latin typeface="Avenir Next LT Pro Demi" panose="020B0504020202020204" pitchFamily="34" charset="77"/>
                <a:ea typeface="+mn-ea"/>
                <a:cs typeface="+mn-cs"/>
              </a:rPr>
              <a:t>March 2026 A&amp;P Monthly Meeting</a:t>
            </a:r>
          </a:p>
        </p:txBody>
      </p:sp>
    </p:spTree>
    <p:extLst>
      <p:ext uri="{BB962C8B-B14F-4D97-AF65-F5344CB8AC3E}">
        <p14:creationId xmlns:p14="http://schemas.microsoft.com/office/powerpoint/2010/main" val="407157373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pPr>
            <a:r>
              <a:rPr spc="155" dirty="0"/>
              <a:t>(Group)</a:t>
            </a:r>
            <a:r>
              <a:rPr spc="60" dirty="0"/>
              <a:t> </a:t>
            </a:r>
            <a:r>
              <a:rPr spc="175" dirty="0"/>
              <a:t>Accident</a:t>
            </a:r>
            <a:r>
              <a:rPr spc="180" dirty="0"/>
              <a:t> </a:t>
            </a:r>
            <a:r>
              <a:rPr spc="120" dirty="0"/>
              <a:t>Insurance</a:t>
            </a:r>
          </a:p>
        </p:txBody>
      </p:sp>
      <p:sp>
        <p:nvSpPr>
          <p:cNvPr id="3" name="object 3"/>
          <p:cNvSpPr txBox="1"/>
          <p:nvPr/>
        </p:nvSpPr>
        <p:spPr>
          <a:xfrm>
            <a:off x="743204" y="1000125"/>
            <a:ext cx="348678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150" normalizeH="0" baseline="0" noProof="0" dirty="0">
                <a:ln>
                  <a:noFill/>
                </a:ln>
                <a:solidFill>
                  <a:srgbClr val="0A2241"/>
                </a:solidFill>
                <a:effectLst/>
                <a:uLnTx/>
                <a:uFillTx/>
                <a:latin typeface="Calibri"/>
                <a:cs typeface="Calibri"/>
              </a:rPr>
              <a:t>Schedule</a:t>
            </a:r>
            <a:r>
              <a:rPr kumimoji="0" sz="1800" b="1" i="0" u="none" strike="noStrike" kern="0" cap="none" spc="190" normalizeH="0" baseline="0" noProof="0" dirty="0">
                <a:ln>
                  <a:noFill/>
                </a:ln>
                <a:solidFill>
                  <a:srgbClr val="0A2241"/>
                </a:solidFill>
                <a:effectLst/>
                <a:uLnTx/>
                <a:uFillTx/>
                <a:latin typeface="Calibri"/>
                <a:cs typeface="Calibri"/>
              </a:rPr>
              <a:t> </a:t>
            </a:r>
            <a:r>
              <a:rPr kumimoji="0" sz="1800" b="1" i="0" u="none" strike="noStrike" kern="0" cap="none" spc="85" normalizeH="0" baseline="0" noProof="0" dirty="0">
                <a:ln>
                  <a:noFill/>
                </a:ln>
                <a:solidFill>
                  <a:srgbClr val="0A2241"/>
                </a:solidFill>
                <a:effectLst/>
                <a:uLnTx/>
                <a:uFillTx/>
                <a:latin typeface="Calibri"/>
                <a:cs typeface="Calibri"/>
              </a:rPr>
              <a:t>of</a:t>
            </a:r>
            <a:r>
              <a:rPr kumimoji="0" sz="1800" b="1" i="0" u="none" strike="noStrike" kern="0" cap="none" spc="260" normalizeH="0" baseline="0" noProof="0" dirty="0">
                <a:ln>
                  <a:noFill/>
                </a:ln>
                <a:solidFill>
                  <a:srgbClr val="0A2241"/>
                </a:solidFill>
                <a:effectLst/>
                <a:uLnTx/>
                <a:uFillTx/>
                <a:latin typeface="Calibri"/>
                <a:cs typeface="Calibri"/>
              </a:rPr>
              <a:t> </a:t>
            </a:r>
            <a:r>
              <a:rPr kumimoji="0" sz="1800" b="1" i="0" u="none" strike="noStrike" kern="0" cap="none" spc="110" normalizeH="0" baseline="0" noProof="0" dirty="0">
                <a:ln>
                  <a:noFill/>
                </a:ln>
                <a:solidFill>
                  <a:srgbClr val="0A2241"/>
                </a:solidFill>
                <a:effectLst/>
                <a:uLnTx/>
                <a:uFillTx/>
                <a:latin typeface="Calibri"/>
                <a:cs typeface="Calibri"/>
              </a:rPr>
              <a:t>Benefits</a:t>
            </a:r>
            <a:r>
              <a:rPr kumimoji="0" sz="1800" b="1" i="0" u="none" strike="noStrike" kern="0" cap="none" spc="180" normalizeH="0" baseline="0" noProof="0" dirty="0">
                <a:ln>
                  <a:noFill/>
                </a:ln>
                <a:solidFill>
                  <a:srgbClr val="0A2241"/>
                </a:solidFill>
                <a:effectLst/>
                <a:uLnTx/>
                <a:uFillTx/>
                <a:latin typeface="Calibri"/>
                <a:cs typeface="Calibri"/>
              </a:rPr>
              <a:t> (CY</a:t>
            </a:r>
            <a:r>
              <a:rPr kumimoji="0" sz="1800" b="1" i="0" u="none" strike="noStrike" kern="0" cap="none" spc="75" normalizeH="0" baseline="0" noProof="0" dirty="0">
                <a:ln>
                  <a:noFill/>
                </a:ln>
                <a:solidFill>
                  <a:srgbClr val="0A2241"/>
                </a:solidFill>
                <a:effectLst/>
                <a:uLnTx/>
                <a:uFillTx/>
                <a:latin typeface="Calibri"/>
                <a:cs typeface="Calibri"/>
              </a:rPr>
              <a:t> </a:t>
            </a:r>
            <a:r>
              <a:rPr kumimoji="0" sz="1800" b="1" i="0" u="none" strike="noStrike" kern="0" cap="none" spc="165" normalizeH="0" baseline="0" noProof="0" dirty="0">
                <a:ln>
                  <a:noFill/>
                </a:ln>
                <a:solidFill>
                  <a:srgbClr val="0A2241"/>
                </a:solidFill>
                <a:effectLst/>
                <a:uLnTx/>
                <a:uFillTx/>
                <a:latin typeface="Calibri"/>
                <a:cs typeface="Calibri"/>
              </a:rPr>
              <a:t>2026)</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pic>
        <p:nvPicPr>
          <p:cNvPr id="4" name="object 4"/>
          <p:cNvPicPr/>
          <p:nvPr/>
        </p:nvPicPr>
        <p:blipFill>
          <a:blip r:embed="rId2" cstate="print"/>
          <a:stretch>
            <a:fillRect/>
          </a:stretch>
        </p:blipFill>
        <p:spPr>
          <a:xfrm>
            <a:off x="374408" y="1438795"/>
            <a:ext cx="10295890" cy="508812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90264" y="781730"/>
            <a:ext cx="7430770" cy="2901950"/>
          </a:xfrm>
          <a:prstGeom prst="rect">
            <a:avLst/>
          </a:prstGeom>
        </p:spPr>
        <p:txBody>
          <a:bodyPr vert="horz" wrap="square" lIns="0" tIns="130175" rIns="0" bIns="0" rtlCol="0">
            <a:spAutoFit/>
          </a:bodyPr>
          <a:lstStyle/>
          <a:p>
            <a:pPr marL="12700" marR="0" lvl="0" indent="0" defTabSz="914400" eaLnBrk="1" fontAlgn="auto" latinLnBrk="0" hangingPunct="1">
              <a:lnSpc>
                <a:spcPct val="100000"/>
              </a:lnSpc>
              <a:spcBef>
                <a:spcPts val="1025"/>
              </a:spcBef>
              <a:spcAft>
                <a:spcPts val="0"/>
              </a:spcAft>
              <a:buClrTx/>
              <a:buSzTx/>
              <a:buFontTx/>
              <a:buNone/>
              <a:tabLst/>
              <a:defRPr/>
            </a:pPr>
            <a:r>
              <a:rPr kumimoji="0" sz="1800" b="1" i="0" u="none" strike="noStrike" kern="0" cap="none" spc="130" normalizeH="0" baseline="0" noProof="0" dirty="0">
                <a:ln>
                  <a:noFill/>
                </a:ln>
                <a:solidFill>
                  <a:srgbClr val="FFFFFF"/>
                </a:solidFill>
                <a:effectLst/>
                <a:uLnTx/>
                <a:uFillTx/>
                <a:latin typeface="Calibri"/>
                <a:cs typeface="Calibri"/>
              </a:rPr>
              <a:t>Additional</a:t>
            </a:r>
            <a:r>
              <a:rPr kumimoji="0" sz="1800" b="1" i="0" u="none" strike="noStrike" kern="0" cap="none" spc="240" normalizeH="0" baseline="0" noProof="0" dirty="0">
                <a:ln>
                  <a:noFill/>
                </a:ln>
                <a:solidFill>
                  <a:srgbClr val="FFFFFF"/>
                </a:solidFill>
                <a:effectLst/>
                <a:uLnTx/>
                <a:uFillTx/>
                <a:latin typeface="Calibri"/>
                <a:cs typeface="Calibri"/>
              </a:rPr>
              <a:t> </a:t>
            </a:r>
            <a:r>
              <a:rPr kumimoji="0" sz="1800" b="1" i="0" u="none" strike="noStrike" kern="0" cap="none" spc="145" normalizeH="0" baseline="0" noProof="0" dirty="0">
                <a:ln>
                  <a:noFill/>
                </a:ln>
                <a:solidFill>
                  <a:srgbClr val="FFFFFF"/>
                </a:solidFill>
                <a:effectLst/>
                <a:uLnTx/>
                <a:uFillTx/>
                <a:latin typeface="Calibri"/>
                <a:cs typeface="Calibri"/>
              </a:rPr>
              <a:t>coverages</a:t>
            </a:r>
            <a:r>
              <a:rPr kumimoji="0" sz="1800" b="1" i="0" u="none" strike="noStrike" kern="0" cap="none" spc="175" normalizeH="0" baseline="0" noProof="0" dirty="0">
                <a:ln>
                  <a:noFill/>
                </a:ln>
                <a:solidFill>
                  <a:srgbClr val="FFFFFF"/>
                </a:solidFill>
                <a:effectLst/>
                <a:uLnTx/>
                <a:uFillTx/>
                <a:latin typeface="Calibri"/>
                <a:cs typeface="Calibri"/>
              </a:rPr>
              <a:t> </a:t>
            </a:r>
            <a:r>
              <a:rPr kumimoji="0" sz="1800" b="1" i="0" u="none" strike="noStrike" kern="0" cap="none" spc="140" normalizeH="0" baseline="0" noProof="0" dirty="0">
                <a:ln>
                  <a:noFill/>
                </a:ln>
                <a:solidFill>
                  <a:srgbClr val="FFFFFF"/>
                </a:solidFill>
                <a:effectLst/>
                <a:uLnTx/>
                <a:uFillTx/>
                <a:latin typeface="Calibri"/>
                <a:cs typeface="Calibri"/>
              </a:rPr>
              <a:t>and</a:t>
            </a:r>
            <a:r>
              <a:rPr kumimoji="0" sz="1800" b="1" i="0" u="none" strike="noStrike" kern="0" cap="none" spc="170" normalizeH="0" baseline="0" noProof="0" dirty="0">
                <a:ln>
                  <a:noFill/>
                </a:ln>
                <a:solidFill>
                  <a:srgbClr val="FFFFFF"/>
                </a:solidFill>
                <a:effectLst/>
                <a:uLnTx/>
                <a:uFillTx/>
                <a:latin typeface="Calibri"/>
                <a:cs typeface="Calibri"/>
              </a:rPr>
              <a:t> </a:t>
            </a:r>
            <a:r>
              <a:rPr kumimoji="0" sz="1800" b="1" i="0" u="none" strike="noStrike" kern="0" cap="none" spc="110" normalizeH="0" baseline="0" noProof="0" dirty="0">
                <a:ln>
                  <a:noFill/>
                </a:ln>
                <a:solidFill>
                  <a:srgbClr val="FFFFFF"/>
                </a:solidFill>
                <a:effectLst/>
                <a:uLnTx/>
                <a:uFillTx/>
                <a:latin typeface="Calibri"/>
                <a:cs typeface="Calibri"/>
              </a:rPr>
              <a:t>services</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9085" marR="43180" lvl="0" indent="-287020" defTabSz="914400" eaLnBrk="1" fontAlgn="auto" latinLnBrk="0" hangingPunct="1">
              <a:lnSpc>
                <a:spcPts val="1730"/>
              </a:lnSpc>
              <a:spcBef>
                <a:spcPts val="1030"/>
              </a:spcBef>
              <a:spcAft>
                <a:spcPts val="0"/>
              </a:spcAft>
              <a:buClr>
                <a:srgbClr val="E97031"/>
              </a:buClr>
              <a:buSzTx/>
              <a:buFont typeface="Arial"/>
              <a:buChar char="•"/>
              <a:tabLst>
                <a:tab pos="299085" algn="l"/>
              </a:tabLst>
              <a:defRPr/>
            </a:pPr>
            <a:r>
              <a:rPr kumimoji="0" sz="1600" b="1" i="0" u="none" strike="noStrike" kern="0" cap="none" spc="0" normalizeH="0" baseline="0" noProof="0" dirty="0">
                <a:ln>
                  <a:noFill/>
                </a:ln>
                <a:solidFill>
                  <a:srgbClr val="FFFFFF"/>
                </a:solidFill>
                <a:effectLst/>
                <a:uLnTx/>
                <a:uFillTx/>
                <a:latin typeface="Calibri"/>
                <a:cs typeface="Calibri"/>
              </a:rPr>
              <a:t>Youth</a:t>
            </a:r>
            <a:r>
              <a:rPr kumimoji="0" sz="1600" b="1" i="0" u="none" strike="noStrike" kern="0" cap="none" spc="204" normalizeH="0" baseline="0" noProof="0" dirty="0">
                <a:ln>
                  <a:noFill/>
                </a:ln>
                <a:solidFill>
                  <a:srgbClr val="FFFFFF"/>
                </a:solidFill>
                <a:effectLst/>
                <a:uLnTx/>
                <a:uFillTx/>
                <a:latin typeface="Calibri"/>
                <a:cs typeface="Calibri"/>
              </a:rPr>
              <a:t> </a:t>
            </a:r>
            <a:r>
              <a:rPr kumimoji="0" sz="1600" b="1" i="0" u="none" strike="noStrike" kern="0" cap="none" spc="150" normalizeH="0" baseline="0" noProof="0" dirty="0">
                <a:ln>
                  <a:noFill/>
                </a:ln>
                <a:solidFill>
                  <a:srgbClr val="FFFFFF"/>
                </a:solidFill>
                <a:effectLst/>
                <a:uLnTx/>
                <a:uFillTx/>
                <a:latin typeface="Calibri"/>
                <a:cs typeface="Calibri"/>
              </a:rPr>
              <a:t>Organized</a:t>
            </a:r>
            <a:r>
              <a:rPr kumimoji="0" sz="1600" b="1" i="0" u="none" strike="noStrike" kern="0" cap="none" spc="215"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Sports</a:t>
            </a:r>
            <a:r>
              <a:rPr kumimoji="0" sz="1600" b="1" i="0" u="none" strike="noStrike" kern="0" cap="none" spc="215"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Benefit</a:t>
            </a:r>
            <a:r>
              <a:rPr kumimoji="0" sz="1600" b="1" i="0" u="none" strike="noStrike" kern="0" cap="none" spc="225" normalizeH="0" baseline="0" noProof="0" dirty="0">
                <a:ln>
                  <a:noFill/>
                </a:ln>
                <a:solidFill>
                  <a:srgbClr val="FFFFFF"/>
                </a:solidFill>
                <a:effectLst/>
                <a:uLnTx/>
                <a:uFillTx/>
                <a:latin typeface="Calibri"/>
                <a:cs typeface="Calibri"/>
              </a:rPr>
              <a:t> </a:t>
            </a:r>
            <a:r>
              <a:rPr kumimoji="0" sz="1600" b="1" i="0" u="none" strike="noStrike" kern="0" cap="none" spc="120" normalizeH="0" baseline="0" noProof="0" dirty="0">
                <a:ln>
                  <a:noFill/>
                </a:ln>
                <a:solidFill>
                  <a:srgbClr val="FFFFFF"/>
                </a:solidFill>
                <a:effectLst/>
                <a:uLnTx/>
                <a:uFillTx/>
                <a:latin typeface="Calibri"/>
                <a:cs typeface="Calibri"/>
              </a:rPr>
              <a:t>pays</a:t>
            </a:r>
            <a:r>
              <a:rPr kumimoji="0" sz="1600" b="1" i="0" u="none" strike="noStrike" kern="0" cap="none" spc="180" normalizeH="0" baseline="0" noProof="0" dirty="0">
                <a:ln>
                  <a:noFill/>
                </a:ln>
                <a:solidFill>
                  <a:srgbClr val="FFFFFF"/>
                </a:solidFill>
                <a:effectLst/>
                <a:uLnTx/>
                <a:uFillTx/>
                <a:latin typeface="Calibri"/>
                <a:cs typeface="Calibri"/>
              </a:rPr>
              <a:t> </a:t>
            </a:r>
            <a:r>
              <a:rPr kumimoji="0" sz="1600" b="1" i="0" u="none" strike="noStrike" kern="0" cap="none" spc="95" normalizeH="0" baseline="0" noProof="0" dirty="0">
                <a:ln>
                  <a:noFill/>
                </a:ln>
                <a:solidFill>
                  <a:srgbClr val="FFFFFF"/>
                </a:solidFill>
                <a:effectLst/>
                <a:uLnTx/>
                <a:uFillTx/>
                <a:latin typeface="Calibri"/>
                <a:cs typeface="Calibri"/>
              </a:rPr>
              <a:t>an</a:t>
            </a:r>
            <a:r>
              <a:rPr kumimoji="0" sz="1600" b="1" i="0" u="none" strike="noStrike" kern="0" cap="none" spc="175"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additional</a:t>
            </a:r>
            <a:r>
              <a:rPr kumimoji="0" sz="1600" b="1" i="0" u="none" strike="noStrike" kern="0" cap="none" spc="200" normalizeH="0" baseline="0" noProof="0" dirty="0">
                <a:ln>
                  <a:noFill/>
                </a:ln>
                <a:solidFill>
                  <a:srgbClr val="FFFFFF"/>
                </a:solidFill>
                <a:effectLst/>
                <a:uLnTx/>
                <a:uFillTx/>
                <a:latin typeface="Calibri"/>
                <a:cs typeface="Calibri"/>
              </a:rPr>
              <a:t> </a:t>
            </a:r>
            <a:r>
              <a:rPr kumimoji="0" sz="1600" b="1" i="0" u="none" strike="noStrike" kern="0" cap="none" spc="229" normalizeH="0" baseline="0" noProof="0" dirty="0">
                <a:ln>
                  <a:noFill/>
                </a:ln>
                <a:solidFill>
                  <a:srgbClr val="FFFFFF"/>
                </a:solidFill>
                <a:effectLst/>
                <a:uLnTx/>
                <a:uFillTx/>
                <a:latin typeface="Calibri"/>
                <a:cs typeface="Calibri"/>
              </a:rPr>
              <a:t>25%</a:t>
            </a:r>
            <a:r>
              <a:rPr kumimoji="0" sz="1600" b="1" i="0" u="none" strike="noStrike" kern="0" cap="none" spc="180" normalizeH="0" baseline="0" noProof="0" dirty="0">
                <a:ln>
                  <a:noFill/>
                </a:ln>
                <a:solidFill>
                  <a:srgbClr val="FFFFFF"/>
                </a:solidFill>
                <a:effectLst/>
                <a:uLnTx/>
                <a:uFillTx/>
                <a:latin typeface="Calibri"/>
                <a:cs typeface="Calibri"/>
              </a:rPr>
              <a:t> </a:t>
            </a:r>
            <a:r>
              <a:rPr kumimoji="0" sz="1600" b="1" i="0" u="none" strike="noStrike" kern="0" cap="none" spc="70" normalizeH="0" baseline="0" noProof="0" dirty="0">
                <a:ln>
                  <a:noFill/>
                </a:ln>
                <a:solidFill>
                  <a:srgbClr val="FFFFFF"/>
                </a:solidFill>
                <a:effectLst/>
                <a:uLnTx/>
                <a:uFillTx/>
                <a:latin typeface="Calibri"/>
                <a:cs typeface="Calibri"/>
              </a:rPr>
              <a:t>of</a:t>
            </a:r>
            <a:r>
              <a:rPr kumimoji="0" sz="1600" b="1" i="0" u="none" strike="noStrike" kern="0" cap="none" spc="250"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the</a:t>
            </a:r>
            <a:r>
              <a:rPr kumimoji="0" sz="1600" b="1" i="0" u="none" strike="noStrike" kern="0" cap="none" spc="185" normalizeH="0" baseline="0" noProof="0" dirty="0">
                <a:ln>
                  <a:noFill/>
                </a:ln>
                <a:solidFill>
                  <a:srgbClr val="FFFFFF"/>
                </a:solidFill>
                <a:effectLst/>
                <a:uLnTx/>
                <a:uFillTx/>
                <a:latin typeface="Calibri"/>
                <a:cs typeface="Calibri"/>
              </a:rPr>
              <a:t> </a:t>
            </a:r>
            <a:r>
              <a:rPr kumimoji="0" sz="1600" b="1" i="0" u="none" strike="noStrike" kern="0" cap="none" spc="60" normalizeH="0" baseline="0" noProof="0" dirty="0">
                <a:ln>
                  <a:noFill/>
                </a:ln>
                <a:solidFill>
                  <a:srgbClr val="FFFFFF"/>
                </a:solidFill>
                <a:effectLst/>
                <a:uLnTx/>
                <a:uFillTx/>
                <a:latin typeface="Calibri"/>
                <a:cs typeface="Calibri"/>
              </a:rPr>
              <a:t>total </a:t>
            </a:r>
            <a:r>
              <a:rPr kumimoji="0" sz="1600" b="1" i="0" u="none" strike="noStrike" kern="0" cap="none" spc="100" normalizeH="0" baseline="0" noProof="0" dirty="0">
                <a:ln>
                  <a:noFill/>
                </a:ln>
                <a:solidFill>
                  <a:srgbClr val="FFFFFF"/>
                </a:solidFill>
                <a:effectLst/>
                <a:uLnTx/>
                <a:uFillTx/>
                <a:latin typeface="Calibri"/>
                <a:cs typeface="Calibri"/>
              </a:rPr>
              <a:t>benefit</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60" normalizeH="0" baseline="0" noProof="0" dirty="0">
                <a:ln>
                  <a:noFill/>
                </a:ln>
                <a:solidFill>
                  <a:srgbClr val="FFFFFF"/>
                </a:solidFill>
                <a:effectLst/>
                <a:uLnTx/>
                <a:uFillTx/>
                <a:latin typeface="Calibri"/>
                <a:cs typeface="Calibri"/>
              </a:rPr>
              <a:t>for</a:t>
            </a:r>
            <a:r>
              <a:rPr kumimoji="0" sz="1600" b="1" i="0" u="none" strike="noStrike" kern="0" cap="none" spc="165" normalizeH="0" baseline="0" noProof="0" dirty="0">
                <a:ln>
                  <a:noFill/>
                </a:ln>
                <a:solidFill>
                  <a:srgbClr val="FFFFFF"/>
                </a:solidFill>
                <a:effectLst/>
                <a:uLnTx/>
                <a:uFillTx/>
                <a:latin typeface="Calibri"/>
                <a:cs typeface="Calibri"/>
              </a:rPr>
              <a:t> </a:t>
            </a:r>
            <a:r>
              <a:rPr kumimoji="0" sz="1600" b="1" i="0" u="none" strike="noStrike" kern="0" cap="none" spc="114" normalizeH="0" baseline="0" noProof="0" dirty="0">
                <a:ln>
                  <a:noFill/>
                </a:ln>
                <a:solidFill>
                  <a:srgbClr val="FFFFFF"/>
                </a:solidFill>
                <a:effectLst/>
                <a:uLnTx/>
                <a:uFillTx/>
                <a:latin typeface="Calibri"/>
                <a:cs typeface="Calibri"/>
              </a:rPr>
              <a:t>covered</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individuals</a:t>
            </a:r>
            <a:r>
              <a:rPr kumimoji="0" sz="1600" b="1" i="0" u="none" strike="noStrike" kern="0" cap="none" spc="180"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under</a:t>
            </a:r>
            <a:r>
              <a:rPr kumimoji="0" sz="1600" b="1" i="0" u="none" strike="noStrike" kern="0" cap="none" spc="195"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the</a:t>
            </a:r>
            <a:r>
              <a:rPr kumimoji="0" sz="1600" b="1" i="0" u="none" strike="noStrike" kern="0" cap="none" spc="165" normalizeH="0" baseline="0" noProof="0" dirty="0">
                <a:ln>
                  <a:noFill/>
                </a:ln>
                <a:solidFill>
                  <a:srgbClr val="FFFFFF"/>
                </a:solidFill>
                <a:effectLst/>
                <a:uLnTx/>
                <a:uFillTx/>
                <a:latin typeface="Calibri"/>
                <a:cs typeface="Calibri"/>
              </a:rPr>
              <a:t> </a:t>
            </a:r>
            <a:r>
              <a:rPr kumimoji="0" sz="1600" b="1" i="0" u="none" strike="noStrike" kern="0" cap="none" spc="175" normalizeH="0" baseline="0" noProof="0" dirty="0">
                <a:ln>
                  <a:noFill/>
                </a:ln>
                <a:solidFill>
                  <a:srgbClr val="FFFFFF"/>
                </a:solidFill>
                <a:effectLst/>
                <a:uLnTx/>
                <a:uFillTx/>
                <a:latin typeface="Calibri"/>
                <a:cs typeface="Calibri"/>
              </a:rPr>
              <a:t>age</a:t>
            </a:r>
            <a:r>
              <a:rPr kumimoji="0" sz="1600" b="1" i="0" u="none" strike="noStrike" kern="0" cap="none" spc="165" normalizeH="0" baseline="0" noProof="0" dirty="0">
                <a:ln>
                  <a:noFill/>
                </a:ln>
                <a:solidFill>
                  <a:srgbClr val="FFFFFF"/>
                </a:solidFill>
                <a:effectLst/>
                <a:uLnTx/>
                <a:uFillTx/>
                <a:latin typeface="Calibri"/>
                <a:cs typeface="Calibri"/>
              </a:rPr>
              <a:t> </a:t>
            </a:r>
            <a:r>
              <a:rPr kumimoji="0" sz="1600" b="1" i="0" u="none" strike="noStrike" kern="0" cap="none" spc="70" normalizeH="0" baseline="0" noProof="0" dirty="0">
                <a:ln>
                  <a:noFill/>
                </a:ln>
                <a:solidFill>
                  <a:srgbClr val="FFFFFF"/>
                </a:solidFill>
                <a:effectLst/>
                <a:uLnTx/>
                <a:uFillTx/>
                <a:latin typeface="Calibri"/>
                <a:cs typeface="Calibri"/>
              </a:rPr>
              <a:t>of</a:t>
            </a:r>
            <a:r>
              <a:rPr kumimoji="0" sz="1600" b="1" i="0" u="none" strike="noStrike" kern="0" cap="none" spc="225" normalizeH="0" baseline="0" noProof="0" dirty="0">
                <a:ln>
                  <a:noFill/>
                </a:ln>
                <a:solidFill>
                  <a:srgbClr val="FFFFFF"/>
                </a:solidFill>
                <a:effectLst/>
                <a:uLnTx/>
                <a:uFillTx/>
                <a:latin typeface="Calibri"/>
                <a:cs typeface="Calibri"/>
              </a:rPr>
              <a:t> </a:t>
            </a:r>
            <a:r>
              <a:rPr kumimoji="0" sz="1600" b="1" i="0" u="none" strike="noStrike" kern="0" cap="none" spc="170" normalizeH="0" baseline="0" noProof="0" dirty="0">
                <a:ln>
                  <a:noFill/>
                </a:ln>
                <a:solidFill>
                  <a:srgbClr val="FFFFFF"/>
                </a:solidFill>
                <a:effectLst/>
                <a:uLnTx/>
                <a:uFillTx/>
                <a:latin typeface="Calibri"/>
                <a:cs typeface="Calibri"/>
              </a:rPr>
              <a:t>18</a:t>
            </a:r>
            <a:r>
              <a:rPr kumimoji="0" sz="1600" b="1" i="0" u="none" strike="noStrike" kern="0" cap="none" spc="145" normalizeH="0" baseline="0" noProof="0" dirty="0">
                <a:ln>
                  <a:noFill/>
                </a:ln>
                <a:solidFill>
                  <a:srgbClr val="FFFFFF"/>
                </a:solidFill>
                <a:effectLst/>
                <a:uLnTx/>
                <a:uFillTx/>
                <a:latin typeface="Calibri"/>
                <a:cs typeface="Calibri"/>
              </a:rPr>
              <a:t> </a:t>
            </a:r>
            <a:r>
              <a:rPr kumimoji="0" sz="1600" b="1" i="0" u="none" strike="noStrike" kern="0" cap="none" spc="120" normalizeH="0" baseline="0" noProof="0" dirty="0">
                <a:ln>
                  <a:noFill/>
                </a:ln>
                <a:solidFill>
                  <a:srgbClr val="FFFFFF"/>
                </a:solidFill>
                <a:effectLst/>
                <a:uLnTx/>
                <a:uFillTx/>
                <a:latin typeface="Calibri"/>
                <a:cs typeface="Calibri"/>
              </a:rPr>
              <a:t>who</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70" normalizeH="0" baseline="0" noProof="0" dirty="0">
                <a:ln>
                  <a:noFill/>
                </a:ln>
                <a:solidFill>
                  <a:srgbClr val="FFFFFF"/>
                </a:solidFill>
                <a:effectLst/>
                <a:uLnTx/>
                <a:uFillTx/>
                <a:latin typeface="Calibri"/>
                <a:cs typeface="Calibri"/>
              </a:rPr>
              <a:t>are</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95" normalizeH="0" baseline="0" noProof="0" dirty="0">
                <a:ln>
                  <a:noFill/>
                </a:ln>
                <a:solidFill>
                  <a:srgbClr val="FFFFFF"/>
                </a:solidFill>
                <a:effectLst/>
                <a:uLnTx/>
                <a:uFillTx/>
                <a:latin typeface="Calibri"/>
                <a:cs typeface="Calibri"/>
              </a:rPr>
              <a:t>registered, </a:t>
            </a:r>
            <a:r>
              <a:rPr kumimoji="0" sz="1600" b="1" i="0" u="none" strike="noStrike" kern="0" cap="none" spc="75" normalizeH="0" baseline="0" noProof="0" dirty="0">
                <a:ln>
                  <a:noFill/>
                </a:ln>
                <a:solidFill>
                  <a:srgbClr val="FFFFFF"/>
                </a:solidFill>
                <a:effectLst/>
                <a:uLnTx/>
                <a:uFillTx/>
                <a:latin typeface="Calibri"/>
                <a:cs typeface="Calibri"/>
              </a:rPr>
              <a:t>there</a:t>
            </a:r>
            <a:r>
              <a:rPr kumimoji="0" sz="1600" b="1" i="0" u="none" strike="noStrike" kern="0" cap="none" spc="185" normalizeH="0" baseline="0" noProof="0" dirty="0">
                <a:ln>
                  <a:noFill/>
                </a:ln>
                <a:solidFill>
                  <a:srgbClr val="FFFFFF"/>
                </a:solidFill>
                <a:effectLst/>
                <a:uLnTx/>
                <a:uFillTx/>
                <a:latin typeface="Calibri"/>
                <a:cs typeface="Calibri"/>
              </a:rPr>
              <a:t> </a:t>
            </a:r>
            <a:r>
              <a:rPr kumimoji="0" sz="1600" b="1" i="0" u="none" strike="noStrike" kern="0" cap="none" spc="75" normalizeH="0" baseline="0" noProof="0" dirty="0">
                <a:ln>
                  <a:noFill/>
                </a:ln>
                <a:solidFill>
                  <a:srgbClr val="FFFFFF"/>
                </a:solidFill>
                <a:effectLst/>
                <a:uLnTx/>
                <a:uFillTx/>
                <a:latin typeface="Calibri"/>
                <a:cs typeface="Calibri"/>
              </a:rPr>
              <a:t>is</a:t>
            </a:r>
            <a:r>
              <a:rPr kumimoji="0" sz="1600" b="1" i="0" u="none" strike="noStrike" kern="0" cap="none" spc="145"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no</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140" normalizeH="0" baseline="0" noProof="0" dirty="0">
                <a:ln>
                  <a:noFill/>
                </a:ln>
                <a:solidFill>
                  <a:srgbClr val="FFFFFF"/>
                </a:solidFill>
                <a:effectLst/>
                <a:uLnTx/>
                <a:uFillTx/>
                <a:latin typeface="Calibri"/>
                <a:cs typeface="Calibri"/>
              </a:rPr>
              <a:t>cap</a:t>
            </a:r>
            <a:r>
              <a:rPr kumimoji="0" sz="1600" b="1" i="0" u="none" strike="noStrike" kern="0" cap="none" spc="145"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on</a:t>
            </a:r>
            <a:r>
              <a:rPr kumimoji="0" sz="1600" b="1" i="0" u="none" strike="noStrike" kern="0" cap="none" spc="150"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the</a:t>
            </a:r>
            <a:r>
              <a:rPr kumimoji="0" sz="1600" b="1" i="0" u="none" strike="noStrike" kern="0" cap="none" spc="165"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amount</a:t>
            </a:r>
            <a:r>
              <a:rPr kumimoji="0" sz="1600" b="1" i="0" u="none" strike="noStrike" kern="0" cap="none" spc="200" normalizeH="0" baseline="0" noProof="0" dirty="0">
                <a:ln>
                  <a:noFill/>
                </a:ln>
                <a:solidFill>
                  <a:srgbClr val="FFFFFF"/>
                </a:solidFill>
                <a:effectLst/>
                <a:uLnTx/>
                <a:uFillTx/>
                <a:latin typeface="Calibri"/>
                <a:cs typeface="Calibri"/>
              </a:rPr>
              <a:t> </a:t>
            </a:r>
            <a:r>
              <a:rPr kumimoji="0" sz="1600" b="1" i="0" u="none" strike="noStrike" kern="0" cap="none" spc="70" normalizeH="0" baseline="0" noProof="0" dirty="0">
                <a:ln>
                  <a:noFill/>
                </a:ln>
                <a:solidFill>
                  <a:srgbClr val="FFFFFF"/>
                </a:solidFill>
                <a:effectLst/>
                <a:uLnTx/>
                <a:uFillTx/>
                <a:latin typeface="Calibri"/>
                <a:cs typeface="Calibri"/>
              </a:rPr>
              <a:t>of</a:t>
            </a:r>
            <a:r>
              <a:rPr kumimoji="0" sz="1600" b="1" i="0" u="none" strike="noStrike" kern="0" cap="none" spc="225"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the</a:t>
            </a:r>
            <a:r>
              <a:rPr kumimoji="0" sz="1600" b="1" i="0" u="none" strike="noStrike" kern="0" cap="none" spc="165"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benefit</a:t>
            </a:r>
            <a:r>
              <a:rPr kumimoji="0" sz="1600" b="1" i="0" u="none" strike="noStrike" kern="0" cap="none" spc="200"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provided.</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458470" lvl="0" indent="-287020" defTabSz="914400" eaLnBrk="1" fontAlgn="auto" latinLnBrk="0" hangingPunct="1">
              <a:lnSpc>
                <a:spcPts val="1730"/>
              </a:lnSpc>
              <a:spcBef>
                <a:spcPts val="1000"/>
              </a:spcBef>
              <a:spcAft>
                <a:spcPts val="0"/>
              </a:spcAft>
              <a:buClr>
                <a:srgbClr val="E97031"/>
              </a:buClr>
              <a:buSzTx/>
              <a:buFont typeface="Arial"/>
              <a:buChar char="•"/>
              <a:tabLst>
                <a:tab pos="299085" algn="l"/>
              </a:tabLst>
              <a:defRPr/>
            </a:pPr>
            <a:r>
              <a:rPr kumimoji="0" sz="1600" b="1" i="0" u="none" strike="noStrike" kern="0" cap="none" spc="105" normalizeH="0" baseline="0" noProof="0" dirty="0">
                <a:ln>
                  <a:noFill/>
                </a:ln>
                <a:solidFill>
                  <a:srgbClr val="FFFFFF"/>
                </a:solidFill>
                <a:effectLst/>
                <a:uLnTx/>
                <a:uFillTx/>
                <a:latin typeface="Calibri"/>
                <a:cs typeface="Calibri"/>
              </a:rPr>
              <a:t>Critical</a:t>
            </a:r>
            <a:r>
              <a:rPr kumimoji="0" sz="1600" b="1" i="0" u="none" strike="noStrike" kern="0" cap="none" spc="150" normalizeH="0" baseline="0" noProof="0" dirty="0">
                <a:ln>
                  <a:noFill/>
                </a:ln>
                <a:solidFill>
                  <a:srgbClr val="FFFFFF"/>
                </a:solidFill>
                <a:effectLst/>
                <a:uLnTx/>
                <a:uFillTx/>
                <a:latin typeface="Calibri"/>
                <a:cs typeface="Calibri"/>
              </a:rPr>
              <a:t> </a:t>
            </a:r>
            <a:r>
              <a:rPr kumimoji="0" sz="1600" b="1" i="0" u="none" strike="noStrike" kern="0" cap="none" spc="114" normalizeH="0" baseline="0" noProof="0" dirty="0">
                <a:ln>
                  <a:noFill/>
                </a:ln>
                <a:solidFill>
                  <a:srgbClr val="FFFFFF"/>
                </a:solidFill>
                <a:effectLst/>
                <a:uLnTx/>
                <a:uFillTx/>
                <a:latin typeface="Calibri"/>
                <a:cs typeface="Calibri"/>
              </a:rPr>
              <a:t>Care</a:t>
            </a:r>
            <a:r>
              <a:rPr kumimoji="0" sz="1600" b="1" i="0" u="none" strike="noStrike" kern="0" cap="none" spc="165" normalizeH="0" baseline="0" noProof="0" dirty="0">
                <a:ln>
                  <a:noFill/>
                </a:ln>
                <a:solidFill>
                  <a:srgbClr val="FFFFFF"/>
                </a:solidFill>
                <a:effectLst/>
                <a:uLnTx/>
                <a:uFillTx/>
                <a:latin typeface="Calibri"/>
                <a:cs typeface="Calibri"/>
              </a:rPr>
              <a:t> </a:t>
            </a:r>
            <a:r>
              <a:rPr kumimoji="0" sz="1600" b="1" i="0" u="none" strike="noStrike" kern="0" cap="none" spc="75" normalizeH="0" baseline="0" noProof="0" dirty="0">
                <a:ln>
                  <a:noFill/>
                </a:ln>
                <a:solidFill>
                  <a:srgbClr val="FFFFFF"/>
                </a:solidFill>
                <a:effectLst/>
                <a:uLnTx/>
                <a:uFillTx/>
                <a:latin typeface="Calibri"/>
                <a:cs typeface="Calibri"/>
              </a:rPr>
              <a:t>Unit</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155" normalizeH="0" baseline="0" noProof="0" dirty="0">
                <a:ln>
                  <a:noFill/>
                </a:ln>
                <a:solidFill>
                  <a:srgbClr val="FFFFFF"/>
                </a:solidFill>
                <a:effectLst/>
                <a:uLnTx/>
                <a:uFillTx/>
                <a:latin typeface="Calibri"/>
                <a:cs typeface="Calibri"/>
              </a:rPr>
              <a:t>(CCU)</a:t>
            </a:r>
            <a:r>
              <a:rPr kumimoji="0" sz="1600" b="1" i="0" u="none" strike="noStrike" kern="0" cap="none" spc="135"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confinement</a:t>
            </a:r>
            <a:r>
              <a:rPr kumimoji="0" sz="1600" b="1" i="0" u="none" strike="noStrike" kern="0" cap="none" spc="204"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and</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120" normalizeH="0" baseline="0" noProof="0" dirty="0">
                <a:ln>
                  <a:noFill/>
                </a:ln>
                <a:solidFill>
                  <a:srgbClr val="FFFFFF"/>
                </a:solidFill>
                <a:effectLst/>
                <a:uLnTx/>
                <a:uFillTx/>
                <a:latin typeface="Calibri"/>
                <a:cs typeface="Calibri"/>
              </a:rPr>
              <a:t>admission</a:t>
            </a:r>
            <a:r>
              <a:rPr kumimoji="0" sz="1600" b="1" i="0" u="none" strike="noStrike" kern="0" cap="none" spc="180"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benefits</a:t>
            </a:r>
            <a:r>
              <a:rPr kumimoji="0" sz="1600" b="1" i="0" u="none" strike="noStrike" kern="0" cap="none" spc="210"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pay</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45" normalizeH="0" baseline="0" noProof="0" dirty="0">
                <a:ln>
                  <a:noFill/>
                </a:ln>
                <a:solidFill>
                  <a:srgbClr val="FFFFFF"/>
                </a:solidFill>
                <a:effectLst/>
                <a:uLnTx/>
                <a:uFillTx/>
                <a:latin typeface="Calibri"/>
                <a:cs typeface="Calibri"/>
              </a:rPr>
              <a:t>in </a:t>
            </a:r>
            <a:r>
              <a:rPr kumimoji="0" sz="1600" b="1" i="0" u="none" strike="noStrike" kern="0" cap="none" spc="110" normalizeH="0" baseline="0" noProof="0" dirty="0">
                <a:ln>
                  <a:noFill/>
                </a:ln>
                <a:solidFill>
                  <a:srgbClr val="FFFFFF"/>
                </a:solidFill>
                <a:effectLst/>
                <a:uLnTx/>
                <a:uFillTx/>
                <a:latin typeface="Calibri"/>
                <a:cs typeface="Calibri"/>
              </a:rPr>
              <a:t>addition</a:t>
            </a:r>
            <a:r>
              <a:rPr kumimoji="0" sz="1600" b="1" i="0" u="none" strike="noStrike" kern="0" cap="none" spc="180" normalizeH="0" baseline="0" noProof="0" dirty="0">
                <a:ln>
                  <a:noFill/>
                </a:ln>
                <a:solidFill>
                  <a:srgbClr val="FFFFFF"/>
                </a:solidFill>
                <a:effectLst/>
                <a:uLnTx/>
                <a:uFillTx/>
                <a:latin typeface="Calibri"/>
                <a:cs typeface="Calibri"/>
              </a:rPr>
              <a:t> </a:t>
            </a:r>
            <a:r>
              <a:rPr kumimoji="0" sz="1600" b="1" i="0" u="none" strike="noStrike" kern="0" cap="none" spc="65" normalizeH="0" baseline="0" noProof="0" dirty="0">
                <a:ln>
                  <a:noFill/>
                </a:ln>
                <a:solidFill>
                  <a:srgbClr val="FFFFFF"/>
                </a:solidFill>
                <a:effectLst/>
                <a:uLnTx/>
                <a:uFillTx/>
                <a:latin typeface="Calibri"/>
                <a:cs typeface="Calibri"/>
              </a:rPr>
              <a:t>to</a:t>
            </a:r>
            <a:r>
              <a:rPr kumimoji="0" sz="1600" b="1" i="0" u="none" strike="noStrike" kern="0" cap="none" spc="150"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daily</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hospital</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confinement</a:t>
            </a:r>
            <a:r>
              <a:rPr kumimoji="0" sz="1600" b="1" i="0" u="none" strike="noStrike" kern="0" cap="none" spc="204" normalizeH="0" baseline="0" noProof="0" dirty="0">
                <a:ln>
                  <a:noFill/>
                </a:ln>
                <a:solidFill>
                  <a:srgbClr val="FFFFFF"/>
                </a:solidFill>
                <a:effectLst/>
                <a:uLnTx/>
                <a:uFillTx/>
                <a:latin typeface="Calibri"/>
                <a:cs typeface="Calibri"/>
              </a:rPr>
              <a:t> </a:t>
            </a:r>
            <a:r>
              <a:rPr kumimoji="0" sz="1600" b="1" i="0" u="none" strike="noStrike" kern="0" cap="none" spc="90" normalizeH="0" baseline="0" noProof="0" dirty="0">
                <a:ln>
                  <a:noFill/>
                </a:ln>
                <a:solidFill>
                  <a:srgbClr val="FFFFFF"/>
                </a:solidFill>
                <a:effectLst/>
                <a:uLnTx/>
                <a:uFillTx/>
                <a:latin typeface="Calibri"/>
                <a:cs typeface="Calibri"/>
              </a:rPr>
              <a:t>benefits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ts val="1825"/>
              </a:lnSpc>
              <a:spcBef>
                <a:spcPts val="780"/>
              </a:spcBef>
              <a:spcAft>
                <a:spcPts val="0"/>
              </a:spcAft>
              <a:buClr>
                <a:srgbClr val="E97031"/>
              </a:buClr>
              <a:buSzTx/>
              <a:buFont typeface="Arial"/>
              <a:buChar char="•"/>
              <a:tabLst>
                <a:tab pos="299085" algn="l"/>
              </a:tabLst>
              <a:defRPr/>
            </a:pPr>
            <a:r>
              <a:rPr kumimoji="0" sz="1600" b="1" i="0" u="none" strike="noStrike" kern="0" cap="none" spc="120" normalizeH="0" baseline="0" noProof="0" dirty="0">
                <a:ln>
                  <a:noFill/>
                </a:ln>
                <a:solidFill>
                  <a:srgbClr val="FFFFFF"/>
                </a:solidFill>
                <a:effectLst/>
                <a:uLnTx/>
                <a:uFillTx/>
                <a:latin typeface="Calibri"/>
                <a:cs typeface="Calibri"/>
              </a:rPr>
              <a:t>Accidental</a:t>
            </a:r>
            <a:r>
              <a:rPr kumimoji="0" sz="1600" b="1" i="0" u="none" strike="noStrike" kern="0" cap="none" spc="175"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Death</a:t>
            </a:r>
            <a:r>
              <a:rPr kumimoji="0" sz="1600" b="1" i="0" u="none" strike="noStrike" kern="0" cap="none" spc="185" normalizeH="0" baseline="0" noProof="0" dirty="0">
                <a:ln>
                  <a:noFill/>
                </a:ln>
                <a:solidFill>
                  <a:srgbClr val="FFFFFF"/>
                </a:solidFill>
                <a:effectLst/>
                <a:uLnTx/>
                <a:uFillTx/>
                <a:latin typeface="Calibri"/>
                <a:cs typeface="Calibri"/>
              </a:rPr>
              <a:t> </a:t>
            </a:r>
            <a:r>
              <a:rPr kumimoji="0" sz="1600" b="1" i="0" u="none" strike="noStrike" kern="0" cap="none" spc="55" normalizeH="0" baseline="0" noProof="0" dirty="0">
                <a:ln>
                  <a:noFill/>
                </a:ln>
                <a:solidFill>
                  <a:srgbClr val="FFFFFF"/>
                </a:solidFill>
                <a:effectLst/>
                <a:uLnTx/>
                <a:uFillTx/>
                <a:latin typeface="Calibri"/>
                <a:cs typeface="Calibri"/>
              </a:rPr>
              <a:t>&amp;</a:t>
            </a:r>
            <a:r>
              <a:rPr kumimoji="0" sz="1600" b="1" i="0" u="none" strike="noStrike" kern="0" cap="none" spc="150" normalizeH="0" baseline="0" noProof="0" dirty="0">
                <a:ln>
                  <a:noFill/>
                </a:ln>
                <a:solidFill>
                  <a:srgbClr val="FFFFFF"/>
                </a:solidFill>
                <a:effectLst/>
                <a:uLnTx/>
                <a:uFillTx/>
                <a:latin typeface="Calibri"/>
                <a:cs typeface="Calibri"/>
              </a:rPr>
              <a:t> </a:t>
            </a:r>
            <a:r>
              <a:rPr kumimoji="0" sz="1600" b="1" i="0" u="none" strike="noStrike" kern="0" cap="none" spc="135" normalizeH="0" baseline="0" noProof="0" dirty="0">
                <a:ln>
                  <a:noFill/>
                </a:ln>
                <a:solidFill>
                  <a:srgbClr val="FFFFFF"/>
                </a:solidFill>
                <a:effectLst/>
                <a:uLnTx/>
                <a:uFillTx/>
                <a:latin typeface="Calibri"/>
                <a:cs typeface="Calibri"/>
              </a:rPr>
              <a:t>Dismemberment</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benefit</a:t>
            </a:r>
            <a:r>
              <a:rPr kumimoji="0" sz="1600" b="1" i="0" u="none" strike="noStrike" kern="0" cap="none" spc="200" normalizeH="0" baseline="0" noProof="0" dirty="0">
                <a:ln>
                  <a:noFill/>
                </a:ln>
                <a:solidFill>
                  <a:srgbClr val="FFFFFF"/>
                </a:solidFill>
                <a:effectLst/>
                <a:uLnTx/>
                <a:uFillTx/>
                <a:latin typeface="Calibri"/>
                <a:cs typeface="Calibri"/>
              </a:rPr>
              <a:t> </a:t>
            </a:r>
            <a:r>
              <a:rPr kumimoji="0" sz="1600" b="1" i="0" u="none" strike="noStrike" kern="0" cap="none" spc="70" normalizeH="0" baseline="0" noProof="0" dirty="0">
                <a:ln>
                  <a:noFill/>
                </a:ln>
                <a:solidFill>
                  <a:srgbClr val="FFFFFF"/>
                </a:solidFill>
                <a:effectLst/>
                <a:uLnTx/>
                <a:uFillTx/>
                <a:latin typeface="Calibri"/>
                <a:cs typeface="Calibri"/>
              </a:rPr>
              <a:t>of</a:t>
            </a:r>
            <a:r>
              <a:rPr kumimoji="0" sz="1600" b="1" i="0" u="none" strike="noStrike" kern="0" cap="none" spc="229" normalizeH="0" baseline="0" noProof="0" dirty="0">
                <a:ln>
                  <a:noFill/>
                </a:ln>
                <a:solidFill>
                  <a:srgbClr val="FFFFFF"/>
                </a:solidFill>
                <a:effectLst/>
                <a:uLnTx/>
                <a:uFillTx/>
                <a:latin typeface="Calibri"/>
                <a:cs typeface="Calibri"/>
              </a:rPr>
              <a:t> </a:t>
            </a:r>
            <a:r>
              <a:rPr kumimoji="0" sz="1600" b="1" i="0" u="none" strike="noStrike" kern="0" cap="none" spc="165" normalizeH="0" baseline="0" noProof="0" dirty="0">
                <a:ln>
                  <a:noFill/>
                </a:ln>
                <a:solidFill>
                  <a:srgbClr val="FFFFFF"/>
                </a:solidFill>
                <a:effectLst/>
                <a:uLnTx/>
                <a:uFillTx/>
                <a:latin typeface="Calibri"/>
                <a:cs typeface="Calibri"/>
              </a:rPr>
              <a:t>$50,000</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60" normalizeH="0" baseline="0" noProof="0" dirty="0">
                <a:ln>
                  <a:noFill/>
                </a:ln>
                <a:solidFill>
                  <a:srgbClr val="FFFFFF"/>
                </a:solidFill>
                <a:effectLst/>
                <a:uLnTx/>
                <a:uFillTx/>
                <a:latin typeface="Calibri"/>
                <a:cs typeface="Calibri"/>
              </a:rPr>
              <a:t>for</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114" normalizeH="0" baseline="0" noProof="0" dirty="0">
                <a:ln>
                  <a:noFill/>
                </a:ln>
                <a:solidFill>
                  <a:srgbClr val="FFFFFF"/>
                </a:solidFill>
                <a:effectLst/>
                <a:uLnTx/>
                <a:uFillTx/>
                <a:latin typeface="Calibri"/>
                <a:cs typeface="Calibri"/>
              </a:rPr>
              <a:t>employees,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0" lvl="0" indent="0" defTabSz="914400" eaLnBrk="1" fontAlgn="auto" latinLnBrk="0" hangingPunct="1">
              <a:lnSpc>
                <a:spcPts val="1825"/>
              </a:lnSpc>
              <a:spcBef>
                <a:spcPts val="0"/>
              </a:spcBef>
              <a:spcAft>
                <a:spcPts val="0"/>
              </a:spcAft>
              <a:buClrTx/>
              <a:buSzTx/>
              <a:buFontTx/>
              <a:buNone/>
              <a:tabLst/>
              <a:defRPr/>
            </a:pPr>
            <a:r>
              <a:rPr kumimoji="0" sz="1600" b="1" i="0" u="none" strike="noStrike" kern="0" cap="none" spc="165" normalizeH="0" baseline="0" noProof="0" dirty="0">
                <a:ln>
                  <a:noFill/>
                </a:ln>
                <a:solidFill>
                  <a:srgbClr val="FFFFFF"/>
                </a:solidFill>
                <a:effectLst/>
                <a:uLnTx/>
                <a:uFillTx/>
                <a:latin typeface="Calibri"/>
                <a:cs typeface="Calibri"/>
              </a:rPr>
              <a:t>$25,000</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60" normalizeH="0" baseline="0" noProof="0" dirty="0">
                <a:ln>
                  <a:noFill/>
                </a:ln>
                <a:solidFill>
                  <a:srgbClr val="FFFFFF"/>
                </a:solidFill>
                <a:effectLst/>
                <a:uLnTx/>
                <a:uFillTx/>
                <a:latin typeface="Calibri"/>
                <a:cs typeface="Calibri"/>
              </a:rPr>
              <a:t>for</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114" normalizeH="0" baseline="0" noProof="0" dirty="0">
                <a:ln>
                  <a:noFill/>
                </a:ln>
                <a:solidFill>
                  <a:srgbClr val="FFFFFF"/>
                </a:solidFill>
                <a:effectLst/>
                <a:uLnTx/>
                <a:uFillTx/>
                <a:latin typeface="Calibri"/>
                <a:cs typeface="Calibri"/>
              </a:rPr>
              <a:t>spouses,</a:t>
            </a:r>
            <a:r>
              <a:rPr kumimoji="0" sz="1600" b="1" i="0" u="none" strike="noStrike" kern="0" cap="none" spc="105"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and</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165" normalizeH="0" baseline="0" noProof="0" dirty="0">
                <a:ln>
                  <a:noFill/>
                </a:ln>
                <a:solidFill>
                  <a:srgbClr val="FFFFFF"/>
                </a:solidFill>
                <a:effectLst/>
                <a:uLnTx/>
                <a:uFillTx/>
                <a:latin typeface="Calibri"/>
                <a:cs typeface="Calibri"/>
              </a:rPr>
              <a:t>$12,500</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60" normalizeH="0" baseline="0" noProof="0" dirty="0">
                <a:ln>
                  <a:noFill/>
                </a:ln>
                <a:solidFill>
                  <a:srgbClr val="FFFFFF"/>
                </a:solidFill>
                <a:effectLst/>
                <a:uLnTx/>
                <a:uFillTx/>
                <a:latin typeface="Calibri"/>
                <a:cs typeface="Calibri"/>
              </a:rPr>
              <a:t>for</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80" normalizeH="0" baseline="0" noProof="0" dirty="0">
                <a:ln>
                  <a:noFill/>
                </a:ln>
                <a:solidFill>
                  <a:srgbClr val="FFFFFF"/>
                </a:solidFill>
                <a:effectLst/>
                <a:uLnTx/>
                <a:uFillTx/>
                <a:latin typeface="Calibri"/>
                <a:cs typeface="Calibri"/>
              </a:rPr>
              <a:t>children.</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268605" lvl="0" indent="-287020" defTabSz="914400" eaLnBrk="1" fontAlgn="auto" latinLnBrk="0" hangingPunct="1">
              <a:lnSpc>
                <a:spcPts val="1730"/>
              </a:lnSpc>
              <a:spcBef>
                <a:spcPts val="1019"/>
              </a:spcBef>
              <a:spcAft>
                <a:spcPts val="0"/>
              </a:spcAft>
              <a:buClr>
                <a:srgbClr val="E97031"/>
              </a:buClr>
              <a:buSzTx/>
              <a:buFont typeface="Arial"/>
              <a:buChar char="•"/>
              <a:tabLst>
                <a:tab pos="299085" algn="l"/>
              </a:tabLst>
              <a:defRPr/>
            </a:pPr>
            <a:r>
              <a:rPr kumimoji="0" sz="1600" b="1" i="0" u="none" strike="noStrike" kern="0" cap="none" spc="110" normalizeH="0" baseline="0" noProof="0" dirty="0">
                <a:ln>
                  <a:noFill/>
                </a:ln>
                <a:solidFill>
                  <a:srgbClr val="FFFFFF"/>
                </a:solidFill>
                <a:effectLst/>
                <a:uLnTx/>
                <a:uFillTx/>
                <a:latin typeface="Calibri"/>
                <a:cs typeface="Calibri"/>
              </a:rPr>
              <a:t>Annual</a:t>
            </a:r>
            <a:r>
              <a:rPr kumimoji="0" sz="1600" b="1" i="0" u="none" strike="noStrike" kern="0" cap="none" spc="180"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Health</a:t>
            </a:r>
            <a:r>
              <a:rPr kumimoji="0" sz="1600" b="1" i="0" u="none" strike="noStrike" kern="0" cap="none" spc="185"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Maintenance</a:t>
            </a:r>
            <a:r>
              <a:rPr kumimoji="0" sz="1600" b="1" i="0" u="none" strike="noStrike" kern="0" cap="none" spc="195" normalizeH="0" baseline="0" noProof="0" dirty="0">
                <a:ln>
                  <a:noFill/>
                </a:ln>
                <a:solidFill>
                  <a:srgbClr val="FFFFFF"/>
                </a:solidFill>
                <a:effectLst/>
                <a:uLnTx/>
                <a:uFillTx/>
                <a:latin typeface="Calibri"/>
                <a:cs typeface="Calibri"/>
              </a:rPr>
              <a:t> </a:t>
            </a:r>
            <a:r>
              <a:rPr kumimoji="0" sz="1600" b="1" i="0" u="none" strike="noStrike" kern="0" cap="none" spc="130" normalizeH="0" baseline="0" noProof="0" dirty="0">
                <a:ln>
                  <a:noFill/>
                </a:ln>
                <a:solidFill>
                  <a:srgbClr val="FFFFFF"/>
                </a:solidFill>
                <a:effectLst/>
                <a:uLnTx/>
                <a:uFillTx/>
                <a:latin typeface="Calibri"/>
                <a:cs typeface="Calibri"/>
              </a:rPr>
              <a:t>Screening</a:t>
            </a:r>
            <a:r>
              <a:rPr kumimoji="0" sz="1600" b="1" i="0" u="none" strike="noStrike" kern="0" cap="none" spc="204" normalizeH="0" baseline="0" noProof="0" dirty="0">
                <a:ln>
                  <a:noFill/>
                </a:ln>
                <a:solidFill>
                  <a:srgbClr val="FFFFFF"/>
                </a:solidFill>
                <a:effectLst/>
                <a:uLnTx/>
                <a:uFillTx/>
                <a:latin typeface="Calibri"/>
                <a:cs typeface="Calibri"/>
              </a:rPr>
              <a:t> </a:t>
            </a:r>
            <a:r>
              <a:rPr kumimoji="0" sz="1600" b="1" i="0" u="none" strike="noStrike" kern="0" cap="none" spc="70" normalizeH="0" baseline="0" noProof="0" dirty="0">
                <a:ln>
                  <a:noFill/>
                </a:ln>
                <a:solidFill>
                  <a:srgbClr val="FFFFFF"/>
                </a:solidFill>
                <a:effectLst/>
                <a:uLnTx/>
                <a:uFillTx/>
                <a:latin typeface="Calibri"/>
                <a:cs typeface="Calibri"/>
              </a:rPr>
              <a:t>of</a:t>
            </a:r>
            <a:r>
              <a:rPr kumimoji="0" sz="1600" b="1" i="0" u="none" strike="noStrike" kern="0" cap="none" spc="225" normalizeH="0" baseline="0" noProof="0" dirty="0">
                <a:ln>
                  <a:noFill/>
                </a:ln>
                <a:solidFill>
                  <a:srgbClr val="FFFFFF"/>
                </a:solidFill>
                <a:effectLst/>
                <a:uLnTx/>
                <a:uFillTx/>
                <a:latin typeface="Calibri"/>
                <a:cs typeface="Calibri"/>
              </a:rPr>
              <a:t> </a:t>
            </a:r>
            <a:r>
              <a:rPr kumimoji="0" sz="1600" b="1" i="0" u="none" strike="noStrike" kern="0" cap="none" spc="180" normalizeH="0" baseline="0" noProof="0" dirty="0">
                <a:ln>
                  <a:noFill/>
                </a:ln>
                <a:solidFill>
                  <a:srgbClr val="FFFFFF"/>
                </a:solidFill>
                <a:effectLst/>
                <a:uLnTx/>
                <a:uFillTx/>
                <a:latin typeface="Calibri"/>
                <a:cs typeface="Calibri"/>
              </a:rPr>
              <a:t>$50</a:t>
            </a:r>
            <a:r>
              <a:rPr kumimoji="0" sz="1600" b="1" i="0" u="none" strike="noStrike" kern="0" cap="none" spc="150"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per</a:t>
            </a:r>
            <a:r>
              <a:rPr kumimoji="0" sz="1600" b="1" i="0" u="none" strike="noStrike" kern="0" cap="none" spc="165" normalizeH="0" baseline="0" noProof="0" dirty="0">
                <a:ln>
                  <a:noFill/>
                </a:ln>
                <a:solidFill>
                  <a:srgbClr val="FFFFFF"/>
                </a:solidFill>
                <a:effectLst/>
                <a:uLnTx/>
                <a:uFillTx/>
                <a:latin typeface="Calibri"/>
                <a:cs typeface="Calibri"/>
              </a:rPr>
              <a:t> </a:t>
            </a:r>
            <a:r>
              <a:rPr kumimoji="0" sz="1600" b="1" i="0" u="none" strike="noStrike" kern="0" cap="none" spc="114" normalizeH="0" baseline="0" noProof="0" dirty="0">
                <a:ln>
                  <a:noFill/>
                </a:ln>
                <a:solidFill>
                  <a:srgbClr val="FFFFFF"/>
                </a:solidFill>
                <a:effectLst/>
                <a:uLnTx/>
                <a:uFillTx/>
                <a:latin typeface="Calibri"/>
                <a:cs typeface="Calibri"/>
              </a:rPr>
              <a:t>covered</a:t>
            </a:r>
            <a:r>
              <a:rPr kumimoji="0" sz="1600" b="1" i="0" u="none" strike="noStrike" kern="0" cap="none" spc="195"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screening, </a:t>
            </a:r>
            <a:r>
              <a:rPr kumimoji="0" sz="1600" b="1" i="0" u="none" strike="noStrike" kern="0" cap="none" spc="110" normalizeH="0" baseline="0" noProof="0" dirty="0">
                <a:ln>
                  <a:noFill/>
                </a:ln>
                <a:solidFill>
                  <a:srgbClr val="FFFFFF"/>
                </a:solidFill>
                <a:effectLst/>
                <a:uLnTx/>
                <a:uFillTx/>
                <a:latin typeface="Calibri"/>
                <a:cs typeface="Calibri"/>
              </a:rPr>
              <a:t>including:</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
        <p:nvSpPr>
          <p:cNvPr id="3" name="object 3"/>
          <p:cNvSpPr txBox="1"/>
          <p:nvPr/>
        </p:nvSpPr>
        <p:spPr>
          <a:xfrm>
            <a:off x="4137152" y="3832352"/>
            <a:ext cx="3225165" cy="2311400"/>
          </a:xfrm>
          <a:prstGeom prst="rect">
            <a:avLst/>
          </a:prstGeom>
        </p:spPr>
        <p:txBody>
          <a:bodyPr vert="horz" wrap="square" lIns="0" tIns="12065" rIns="0" bIns="0" rtlCol="0">
            <a:spAutoFit/>
          </a:bodyPr>
          <a:lstStyle/>
          <a:p>
            <a:pPr marL="245745" marR="0" lvl="0" indent="-233045" defTabSz="914400" eaLnBrk="1" fontAlgn="auto" latinLnBrk="0" hangingPunct="1">
              <a:lnSpc>
                <a:spcPct val="100000"/>
              </a:lnSpc>
              <a:spcBef>
                <a:spcPts val="95"/>
              </a:spcBef>
              <a:spcAft>
                <a:spcPts val="0"/>
              </a:spcAft>
              <a:buClr>
                <a:srgbClr val="E97031"/>
              </a:buClr>
              <a:buSzTx/>
              <a:buFont typeface="Courier New"/>
              <a:buChar char="o"/>
              <a:tabLst>
                <a:tab pos="245745" algn="l"/>
              </a:tabLst>
              <a:defRPr/>
            </a:pPr>
            <a:r>
              <a:rPr kumimoji="0" sz="1000" b="1" i="0" u="none" strike="noStrike" kern="0" cap="none" spc="60" normalizeH="0" baseline="0" noProof="0" dirty="0">
                <a:ln>
                  <a:noFill/>
                </a:ln>
                <a:solidFill>
                  <a:srgbClr val="FFFFFF"/>
                </a:solidFill>
                <a:effectLst/>
                <a:uLnTx/>
                <a:uFillTx/>
                <a:latin typeface="Calibri"/>
                <a:cs typeface="Calibri"/>
              </a:rPr>
              <a:t>Abdominal</a:t>
            </a:r>
            <a:r>
              <a:rPr kumimoji="0" sz="1000" b="1" i="0" u="none" strike="noStrike" kern="0" cap="none" spc="30" normalizeH="0" baseline="0" noProof="0" dirty="0">
                <a:ln>
                  <a:noFill/>
                </a:ln>
                <a:solidFill>
                  <a:srgbClr val="FFFFFF"/>
                </a:solidFill>
                <a:effectLst/>
                <a:uLnTx/>
                <a:uFillTx/>
                <a:latin typeface="Calibri"/>
                <a:cs typeface="Calibri"/>
              </a:rPr>
              <a:t> </a:t>
            </a:r>
            <a:r>
              <a:rPr kumimoji="0" sz="1000" b="1" i="0" u="none" strike="noStrike" kern="0" cap="none" spc="-10" normalizeH="0" baseline="0" noProof="0" dirty="0">
                <a:ln>
                  <a:noFill/>
                </a:ln>
                <a:solidFill>
                  <a:srgbClr val="FFFFFF"/>
                </a:solidFill>
                <a:effectLst/>
                <a:uLnTx/>
                <a:uFillTx/>
                <a:latin typeface="Calibri"/>
                <a:cs typeface="Calibri"/>
              </a:rPr>
              <a:t>aortic</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45745" marR="0" lvl="0" indent="0" defTabSz="914400" eaLnBrk="1" fontAlgn="auto" latinLnBrk="0" hangingPunct="1">
              <a:lnSpc>
                <a:spcPct val="100000"/>
              </a:lnSpc>
              <a:spcBef>
                <a:spcPts val="0"/>
              </a:spcBef>
              <a:spcAft>
                <a:spcPts val="0"/>
              </a:spcAft>
              <a:buClrTx/>
              <a:buSzTx/>
              <a:buFontTx/>
              <a:buNone/>
              <a:tabLst/>
              <a:defRPr/>
            </a:pPr>
            <a:r>
              <a:rPr kumimoji="0" sz="1000" b="1" i="0" u="none" strike="noStrike" kern="0" cap="none" spc="10" normalizeH="0" baseline="0" noProof="0" dirty="0">
                <a:ln>
                  <a:noFill/>
                </a:ln>
                <a:solidFill>
                  <a:srgbClr val="FFFFFF"/>
                </a:solidFill>
                <a:effectLst/>
                <a:uLnTx/>
                <a:uFillTx/>
                <a:latin typeface="Calibri"/>
                <a:cs typeface="Calibri"/>
              </a:rPr>
              <a:t>aneurysm</a:t>
            </a:r>
            <a:r>
              <a:rPr kumimoji="0" sz="1000" b="1" i="0" u="none" strike="noStrike" kern="0" cap="none" spc="305" normalizeH="0" baseline="0" noProof="0" dirty="0">
                <a:ln>
                  <a:noFill/>
                </a:ln>
                <a:solidFill>
                  <a:srgbClr val="FFFFFF"/>
                </a:solidFill>
                <a:effectLst/>
                <a:uLnTx/>
                <a:uFillTx/>
                <a:latin typeface="Calibri"/>
                <a:cs typeface="Calibri"/>
              </a:rPr>
              <a:t> </a:t>
            </a:r>
            <a:r>
              <a:rPr kumimoji="0" sz="1000" b="1" i="0" u="none" strike="noStrike" kern="0" cap="none" spc="-10" normalizeH="0" baseline="0" noProof="0" dirty="0">
                <a:ln>
                  <a:noFill/>
                </a:ln>
                <a:solidFill>
                  <a:srgbClr val="FFFFFF"/>
                </a:solidFill>
                <a:effectLst/>
                <a:uLnTx/>
                <a:uFillTx/>
                <a:latin typeface="Calibri"/>
                <a:cs typeface="Calibri"/>
              </a:rPr>
              <a:t>ultrasound</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45745" marR="5080" lvl="0" indent="-233679" defTabSz="914400" eaLnBrk="1" fontAlgn="auto" latinLnBrk="0" hangingPunct="1">
              <a:lnSpc>
                <a:spcPct val="100000"/>
              </a:lnSpc>
              <a:spcBef>
                <a:spcPts val="0"/>
              </a:spcBef>
              <a:spcAft>
                <a:spcPts val="0"/>
              </a:spcAft>
              <a:buClr>
                <a:srgbClr val="E97031"/>
              </a:buClr>
              <a:buSzTx/>
              <a:buFont typeface="Courier New"/>
              <a:buChar char="o"/>
              <a:tabLst>
                <a:tab pos="245745" algn="l"/>
              </a:tabLst>
              <a:defRPr/>
            </a:pPr>
            <a:r>
              <a:rPr kumimoji="0" sz="1000" b="1" i="0" u="none" strike="noStrike" kern="0" cap="none" spc="50" normalizeH="0" baseline="0" noProof="0" dirty="0">
                <a:ln>
                  <a:noFill/>
                </a:ln>
                <a:solidFill>
                  <a:srgbClr val="FFFFFF"/>
                </a:solidFill>
                <a:effectLst/>
                <a:uLnTx/>
                <a:uFillTx/>
                <a:latin typeface="Calibri"/>
                <a:cs typeface="Calibri"/>
              </a:rPr>
              <a:t>Ankle</a:t>
            </a:r>
            <a:r>
              <a:rPr kumimoji="0" sz="1000" b="1" i="0" u="none" strike="noStrike" kern="0" cap="none" spc="110" normalizeH="0" baseline="0" noProof="0" dirty="0">
                <a:ln>
                  <a:noFill/>
                </a:ln>
                <a:solidFill>
                  <a:srgbClr val="FFFFFF"/>
                </a:solidFill>
                <a:effectLst/>
                <a:uLnTx/>
                <a:uFillTx/>
                <a:latin typeface="Calibri"/>
                <a:cs typeface="Calibri"/>
              </a:rPr>
              <a:t> </a:t>
            </a:r>
            <a:r>
              <a:rPr kumimoji="0" sz="1000" b="1" i="0" u="none" strike="noStrike" kern="0" cap="none" spc="10" normalizeH="0" baseline="0" noProof="0" dirty="0">
                <a:ln>
                  <a:noFill/>
                </a:ln>
                <a:solidFill>
                  <a:srgbClr val="FFFFFF"/>
                </a:solidFill>
                <a:effectLst/>
                <a:uLnTx/>
                <a:uFillTx/>
                <a:latin typeface="Calibri"/>
                <a:cs typeface="Calibri"/>
              </a:rPr>
              <a:t>brachial</a:t>
            </a:r>
            <a:r>
              <a:rPr kumimoji="0" sz="1000" b="1" i="0" u="none" strike="noStrike" kern="0" cap="none" spc="114" normalizeH="0" baseline="0" noProof="0" dirty="0">
                <a:ln>
                  <a:noFill/>
                </a:ln>
                <a:solidFill>
                  <a:srgbClr val="FFFFFF"/>
                </a:solidFill>
                <a:effectLst/>
                <a:uLnTx/>
                <a:uFillTx/>
                <a:latin typeface="Calibri"/>
                <a:cs typeface="Calibri"/>
              </a:rPr>
              <a:t> </a:t>
            </a:r>
            <a:r>
              <a:rPr kumimoji="0" sz="1000" b="1" i="0" u="none" strike="noStrike" kern="0" cap="none" spc="55" normalizeH="0" baseline="0" noProof="0" dirty="0">
                <a:ln>
                  <a:noFill/>
                </a:ln>
                <a:solidFill>
                  <a:srgbClr val="FFFFFF"/>
                </a:solidFill>
                <a:effectLst/>
                <a:uLnTx/>
                <a:uFillTx/>
                <a:latin typeface="Calibri"/>
                <a:cs typeface="Calibri"/>
              </a:rPr>
              <a:t>index</a:t>
            </a:r>
            <a:r>
              <a:rPr kumimoji="0" sz="1000" b="1" i="0" u="none" strike="noStrike" kern="0" cap="none" spc="110" normalizeH="0" baseline="0" noProof="0" dirty="0">
                <a:ln>
                  <a:noFill/>
                </a:ln>
                <a:solidFill>
                  <a:srgbClr val="FFFFFF"/>
                </a:solidFill>
                <a:effectLst/>
                <a:uLnTx/>
                <a:uFillTx/>
                <a:latin typeface="Calibri"/>
                <a:cs typeface="Calibri"/>
              </a:rPr>
              <a:t> </a:t>
            </a:r>
            <a:r>
              <a:rPr kumimoji="0" sz="1000" b="1" i="0" u="none" strike="noStrike" kern="0" cap="none" spc="10" normalizeH="0" baseline="0" noProof="0" dirty="0">
                <a:ln>
                  <a:noFill/>
                </a:ln>
                <a:solidFill>
                  <a:srgbClr val="FFFFFF"/>
                </a:solidFill>
                <a:effectLst/>
                <a:uLnTx/>
                <a:uFillTx/>
                <a:latin typeface="Calibri"/>
                <a:cs typeface="Calibri"/>
              </a:rPr>
              <a:t>(ABI)</a:t>
            </a:r>
            <a:r>
              <a:rPr kumimoji="0" sz="1000" b="1" i="0" u="none" strike="noStrike" kern="0" cap="none" spc="120" normalizeH="0" baseline="0" noProof="0" dirty="0">
                <a:ln>
                  <a:noFill/>
                </a:ln>
                <a:solidFill>
                  <a:srgbClr val="FFFFFF"/>
                </a:solidFill>
                <a:effectLst/>
                <a:uLnTx/>
                <a:uFillTx/>
                <a:latin typeface="Calibri"/>
                <a:cs typeface="Calibri"/>
              </a:rPr>
              <a:t> </a:t>
            </a:r>
            <a:r>
              <a:rPr kumimoji="0" sz="1000" b="1" i="0" u="none" strike="noStrike" kern="0" cap="none" spc="50" normalizeH="0" baseline="0" noProof="0" dirty="0">
                <a:ln>
                  <a:noFill/>
                </a:ln>
                <a:solidFill>
                  <a:srgbClr val="FFFFFF"/>
                </a:solidFill>
                <a:effectLst/>
                <a:uLnTx/>
                <a:uFillTx/>
                <a:latin typeface="Calibri"/>
                <a:cs typeface="Calibri"/>
              </a:rPr>
              <a:t>screening</a:t>
            </a:r>
            <a:r>
              <a:rPr kumimoji="0" sz="1000" b="1" i="0" u="none" strike="noStrike" kern="0" cap="none" spc="165" normalizeH="0" baseline="0" noProof="0" dirty="0">
                <a:ln>
                  <a:noFill/>
                </a:ln>
                <a:solidFill>
                  <a:srgbClr val="FFFFFF"/>
                </a:solidFill>
                <a:effectLst/>
                <a:uLnTx/>
                <a:uFillTx/>
                <a:latin typeface="Calibri"/>
                <a:cs typeface="Calibri"/>
              </a:rPr>
              <a:t> </a:t>
            </a:r>
            <a:r>
              <a:rPr kumimoji="0" sz="1000" b="1" i="0" u="none" strike="noStrike" kern="0" cap="none" spc="10" normalizeH="0" baseline="0" noProof="0" dirty="0">
                <a:ln>
                  <a:noFill/>
                </a:ln>
                <a:solidFill>
                  <a:srgbClr val="FFFFFF"/>
                </a:solidFill>
                <a:effectLst/>
                <a:uLnTx/>
                <a:uFillTx/>
                <a:latin typeface="Calibri"/>
                <a:cs typeface="Calibri"/>
              </a:rPr>
              <a:t>for</a:t>
            </a:r>
            <a:r>
              <a:rPr kumimoji="0" sz="1000" b="1" i="0" u="none" strike="noStrike" kern="0" cap="none" spc="105" normalizeH="0" baseline="0" noProof="0" dirty="0">
                <a:ln>
                  <a:noFill/>
                </a:ln>
                <a:solidFill>
                  <a:srgbClr val="FFFFFF"/>
                </a:solidFill>
                <a:effectLst/>
                <a:uLnTx/>
                <a:uFillTx/>
                <a:latin typeface="Calibri"/>
                <a:cs typeface="Calibri"/>
              </a:rPr>
              <a:t> </a:t>
            </a:r>
            <a:r>
              <a:rPr kumimoji="0" sz="1000" b="1" i="0" u="none" strike="noStrike" kern="0" cap="none" spc="-10" normalizeH="0" baseline="0" noProof="0" dirty="0">
                <a:ln>
                  <a:noFill/>
                </a:ln>
                <a:solidFill>
                  <a:srgbClr val="FFFFFF"/>
                </a:solidFill>
                <a:effectLst/>
                <a:uLnTx/>
                <a:uFillTx/>
                <a:latin typeface="Calibri"/>
                <a:cs typeface="Calibri"/>
              </a:rPr>
              <a:t>peripheral </a:t>
            </a:r>
            <a:r>
              <a:rPr kumimoji="0" sz="1000" b="1" i="0" u="none" strike="noStrike" kern="0" cap="none" spc="10" normalizeH="0" baseline="0" noProof="0" dirty="0">
                <a:ln>
                  <a:noFill/>
                </a:ln>
                <a:solidFill>
                  <a:srgbClr val="FFFFFF"/>
                </a:solidFill>
                <a:effectLst/>
                <a:uLnTx/>
                <a:uFillTx/>
                <a:latin typeface="Calibri"/>
                <a:cs typeface="Calibri"/>
              </a:rPr>
              <a:t>vascular</a:t>
            </a:r>
            <a:r>
              <a:rPr kumimoji="0" sz="1000" b="1" i="0" u="none" strike="noStrike" kern="0" cap="none" spc="275" normalizeH="0" baseline="0" noProof="0" dirty="0">
                <a:ln>
                  <a:noFill/>
                </a:ln>
                <a:solidFill>
                  <a:srgbClr val="FFFFFF"/>
                </a:solidFill>
                <a:effectLst/>
                <a:uLnTx/>
                <a:uFillTx/>
                <a:latin typeface="Calibri"/>
                <a:cs typeface="Calibri"/>
              </a:rPr>
              <a:t> </a:t>
            </a:r>
            <a:r>
              <a:rPr kumimoji="0" sz="1000" b="1" i="0" u="none" strike="noStrike" kern="0" cap="none" spc="40" normalizeH="0" baseline="0" noProof="0" dirty="0">
                <a:ln>
                  <a:noFill/>
                </a:ln>
                <a:solidFill>
                  <a:srgbClr val="FFFFFF"/>
                </a:solidFill>
                <a:effectLst/>
                <a:uLnTx/>
                <a:uFillTx/>
                <a:latin typeface="Calibri"/>
                <a:cs typeface="Calibri"/>
              </a:rPr>
              <a:t>disease</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45745" marR="0" lvl="0" indent="-233045" defTabSz="914400" eaLnBrk="1" fontAlgn="auto" latinLnBrk="0" hangingPunct="1">
              <a:lnSpc>
                <a:spcPct val="100000"/>
              </a:lnSpc>
              <a:spcBef>
                <a:spcPts val="0"/>
              </a:spcBef>
              <a:spcAft>
                <a:spcPts val="0"/>
              </a:spcAft>
              <a:buClr>
                <a:srgbClr val="E97031"/>
              </a:buClr>
              <a:buSzTx/>
              <a:buFont typeface="Courier New"/>
              <a:buChar char="o"/>
              <a:tabLst>
                <a:tab pos="245745" algn="l"/>
              </a:tabLst>
              <a:defRPr/>
            </a:pPr>
            <a:r>
              <a:rPr kumimoji="0" sz="1000" b="1" i="0" u="none" strike="noStrike" kern="0" cap="none" spc="50" normalizeH="0" baseline="0" noProof="0" dirty="0">
                <a:ln>
                  <a:noFill/>
                </a:ln>
                <a:solidFill>
                  <a:srgbClr val="FFFFFF"/>
                </a:solidFill>
                <a:effectLst/>
                <a:uLnTx/>
                <a:uFillTx/>
                <a:latin typeface="Calibri"/>
                <a:cs typeface="Calibri"/>
              </a:rPr>
              <a:t>Biopsies</a:t>
            </a:r>
            <a:r>
              <a:rPr kumimoji="0" sz="1000" b="1" i="0" u="none" strike="noStrike" kern="0" cap="none" spc="85" normalizeH="0" baseline="0" noProof="0" dirty="0">
                <a:ln>
                  <a:noFill/>
                </a:ln>
                <a:solidFill>
                  <a:srgbClr val="FFFFFF"/>
                </a:solidFill>
                <a:effectLst/>
                <a:uLnTx/>
                <a:uFillTx/>
                <a:latin typeface="Calibri"/>
                <a:cs typeface="Calibri"/>
              </a:rPr>
              <a:t> </a:t>
            </a:r>
            <a:r>
              <a:rPr kumimoji="0" sz="1000" b="1" i="0" u="none" strike="noStrike" kern="0" cap="none" spc="0" normalizeH="0" baseline="0" noProof="0" dirty="0">
                <a:ln>
                  <a:noFill/>
                </a:ln>
                <a:solidFill>
                  <a:srgbClr val="FFFFFF"/>
                </a:solidFill>
                <a:effectLst/>
                <a:uLnTx/>
                <a:uFillTx/>
                <a:latin typeface="Calibri"/>
                <a:cs typeface="Calibri"/>
              </a:rPr>
              <a:t>for</a:t>
            </a:r>
            <a:r>
              <a:rPr kumimoji="0" sz="1000" b="1" i="0" u="none" strike="noStrike" kern="0" cap="none" spc="70" normalizeH="0" baseline="0" noProof="0" dirty="0">
                <a:ln>
                  <a:noFill/>
                </a:ln>
                <a:solidFill>
                  <a:srgbClr val="FFFFFF"/>
                </a:solidFill>
                <a:effectLst/>
                <a:uLnTx/>
                <a:uFillTx/>
                <a:latin typeface="Calibri"/>
                <a:cs typeface="Calibri"/>
              </a:rPr>
              <a:t> </a:t>
            </a:r>
            <a:r>
              <a:rPr kumimoji="0" sz="1000" b="1" i="0" u="none" strike="noStrike" kern="0" cap="none" spc="-10" normalizeH="0" baseline="0" noProof="0" dirty="0">
                <a:ln>
                  <a:noFill/>
                </a:ln>
                <a:solidFill>
                  <a:srgbClr val="FFFFFF"/>
                </a:solidFill>
                <a:effectLst/>
                <a:uLnTx/>
                <a:uFillTx/>
                <a:latin typeface="Calibri"/>
                <a:cs typeface="Calibri"/>
              </a:rPr>
              <a:t>cancer</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45745" marR="0" lvl="0" indent="-233045" defTabSz="914400" eaLnBrk="1" fontAlgn="auto" latinLnBrk="0" hangingPunct="1">
              <a:lnSpc>
                <a:spcPct val="100000"/>
              </a:lnSpc>
              <a:spcBef>
                <a:spcPts val="0"/>
              </a:spcBef>
              <a:spcAft>
                <a:spcPts val="0"/>
              </a:spcAft>
              <a:buClr>
                <a:srgbClr val="E97031"/>
              </a:buClr>
              <a:buSzTx/>
              <a:buFont typeface="Courier New"/>
              <a:buChar char="o"/>
              <a:tabLst>
                <a:tab pos="245745" algn="l"/>
              </a:tabLst>
              <a:defRPr/>
            </a:pPr>
            <a:r>
              <a:rPr kumimoji="0" sz="1000" b="1" i="0" u="none" strike="noStrike" kern="0" cap="none" spc="60" normalizeH="0" baseline="0" noProof="0" dirty="0">
                <a:ln>
                  <a:noFill/>
                </a:ln>
                <a:solidFill>
                  <a:srgbClr val="FFFFFF"/>
                </a:solidFill>
                <a:effectLst/>
                <a:uLnTx/>
                <a:uFillTx/>
                <a:latin typeface="Calibri"/>
                <a:cs typeface="Calibri"/>
              </a:rPr>
              <a:t>Bone</a:t>
            </a:r>
            <a:r>
              <a:rPr kumimoji="0" sz="1000" b="1" i="0" u="none" strike="noStrike" kern="0" cap="none" spc="170" normalizeH="0" baseline="0" noProof="0" dirty="0">
                <a:ln>
                  <a:noFill/>
                </a:ln>
                <a:solidFill>
                  <a:srgbClr val="FFFFFF"/>
                </a:solidFill>
                <a:effectLst/>
                <a:uLnTx/>
                <a:uFillTx/>
                <a:latin typeface="Calibri"/>
                <a:cs typeface="Calibri"/>
              </a:rPr>
              <a:t> </a:t>
            </a:r>
            <a:r>
              <a:rPr kumimoji="0" sz="1000" b="1" i="0" u="none" strike="noStrike" kern="0" cap="none" spc="0" normalizeH="0" baseline="0" noProof="0" dirty="0">
                <a:ln>
                  <a:noFill/>
                </a:ln>
                <a:solidFill>
                  <a:srgbClr val="FFFFFF"/>
                </a:solidFill>
                <a:effectLst/>
                <a:uLnTx/>
                <a:uFillTx/>
                <a:latin typeface="Calibri"/>
                <a:cs typeface="Calibri"/>
              </a:rPr>
              <a:t>density</a:t>
            </a:r>
            <a:r>
              <a:rPr kumimoji="0" sz="1000" b="1" i="0" u="none" strike="noStrike" kern="0" cap="none" spc="175" normalizeH="0" baseline="0" noProof="0" dirty="0">
                <a:ln>
                  <a:noFill/>
                </a:ln>
                <a:solidFill>
                  <a:srgbClr val="FFFFFF"/>
                </a:solidFill>
                <a:effectLst/>
                <a:uLnTx/>
                <a:uFillTx/>
                <a:latin typeface="Calibri"/>
                <a:cs typeface="Calibri"/>
              </a:rPr>
              <a:t> </a:t>
            </a:r>
            <a:r>
              <a:rPr kumimoji="0" sz="1000" b="1" i="0" u="none" strike="noStrike" kern="0" cap="none" spc="40" normalizeH="0" baseline="0" noProof="0" dirty="0">
                <a:ln>
                  <a:noFill/>
                </a:ln>
                <a:solidFill>
                  <a:srgbClr val="FFFFFF"/>
                </a:solidFill>
                <a:effectLst/>
                <a:uLnTx/>
                <a:uFillTx/>
                <a:latin typeface="Calibri"/>
                <a:cs typeface="Calibri"/>
              </a:rPr>
              <a:t>screening</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45745" marR="0" lvl="0" indent="-233045" defTabSz="914400" eaLnBrk="1" fontAlgn="auto" latinLnBrk="0" hangingPunct="1">
              <a:lnSpc>
                <a:spcPct val="100000"/>
              </a:lnSpc>
              <a:spcBef>
                <a:spcPts val="0"/>
              </a:spcBef>
              <a:spcAft>
                <a:spcPts val="0"/>
              </a:spcAft>
              <a:buClr>
                <a:srgbClr val="E97031"/>
              </a:buClr>
              <a:buSzTx/>
              <a:buFont typeface="Courier New"/>
              <a:buChar char="o"/>
              <a:tabLst>
                <a:tab pos="245745" algn="l"/>
              </a:tabLst>
              <a:defRPr/>
            </a:pPr>
            <a:r>
              <a:rPr kumimoji="0" sz="1000" b="1" i="0" u="none" strike="noStrike" kern="0" cap="none" spc="0" normalizeH="0" baseline="0" noProof="0" dirty="0">
                <a:ln>
                  <a:noFill/>
                </a:ln>
                <a:solidFill>
                  <a:srgbClr val="FFFFFF"/>
                </a:solidFill>
                <a:effectLst/>
                <a:uLnTx/>
                <a:uFillTx/>
                <a:latin typeface="Calibri"/>
                <a:cs typeface="Calibri"/>
              </a:rPr>
              <a:t>Breast</a:t>
            </a:r>
            <a:r>
              <a:rPr kumimoji="0" sz="1000" b="1" i="0" u="none" strike="noStrike" kern="0" cap="none" spc="280" normalizeH="0" baseline="0" noProof="0" dirty="0">
                <a:ln>
                  <a:noFill/>
                </a:ln>
                <a:solidFill>
                  <a:srgbClr val="FFFFFF"/>
                </a:solidFill>
                <a:effectLst/>
                <a:uLnTx/>
                <a:uFillTx/>
                <a:latin typeface="Calibri"/>
                <a:cs typeface="Calibri"/>
              </a:rPr>
              <a:t> </a:t>
            </a:r>
            <a:r>
              <a:rPr kumimoji="0" sz="1000" b="1" i="0" u="none" strike="noStrike" kern="0" cap="none" spc="-10" normalizeH="0" baseline="0" noProof="0" dirty="0">
                <a:ln>
                  <a:noFill/>
                </a:ln>
                <a:solidFill>
                  <a:srgbClr val="FFFFFF"/>
                </a:solidFill>
                <a:effectLst/>
                <a:uLnTx/>
                <a:uFillTx/>
                <a:latin typeface="Calibri"/>
                <a:cs typeface="Calibri"/>
              </a:rPr>
              <a:t>ultrasound</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44475" marR="1812925" lvl="0" indent="-232410" algn="just" defTabSz="914400" eaLnBrk="1" fontAlgn="auto" latinLnBrk="0" hangingPunct="1">
              <a:lnSpc>
                <a:spcPct val="100000"/>
              </a:lnSpc>
              <a:spcBef>
                <a:spcPts val="0"/>
              </a:spcBef>
              <a:spcAft>
                <a:spcPts val="0"/>
              </a:spcAft>
              <a:buClr>
                <a:srgbClr val="E97031"/>
              </a:buClr>
              <a:buSzTx/>
              <a:buFont typeface="Courier New"/>
              <a:buChar char="o"/>
              <a:tabLst>
                <a:tab pos="245745" algn="l"/>
              </a:tabLst>
              <a:defRPr/>
            </a:pPr>
            <a:r>
              <a:rPr kumimoji="0" sz="1000" b="1" i="0" u="none" strike="noStrike" kern="0" cap="none" spc="65" normalizeH="0" baseline="0" noProof="0" dirty="0">
                <a:ln>
                  <a:noFill/>
                </a:ln>
                <a:solidFill>
                  <a:srgbClr val="FFFFFF"/>
                </a:solidFill>
                <a:effectLst/>
                <a:uLnTx/>
                <a:uFillTx/>
                <a:latin typeface="Calibri"/>
                <a:cs typeface="Calibri"/>
              </a:rPr>
              <a:t>Cancer</a:t>
            </a:r>
            <a:r>
              <a:rPr kumimoji="0" sz="1000" b="1" i="0" u="none" strike="noStrike" kern="0" cap="none" spc="55" normalizeH="0" baseline="0" noProof="0" dirty="0">
                <a:ln>
                  <a:noFill/>
                </a:ln>
                <a:solidFill>
                  <a:srgbClr val="FFFFFF"/>
                </a:solidFill>
                <a:effectLst/>
                <a:uLnTx/>
                <a:uFillTx/>
                <a:latin typeface="Calibri"/>
                <a:cs typeface="Calibri"/>
              </a:rPr>
              <a:t> </a:t>
            </a:r>
            <a:r>
              <a:rPr kumimoji="0" sz="1000" b="1" i="0" u="none" strike="noStrike" kern="0" cap="none" spc="45" normalizeH="0" baseline="0" noProof="0" dirty="0">
                <a:ln>
                  <a:noFill/>
                </a:ln>
                <a:solidFill>
                  <a:srgbClr val="FFFFFF"/>
                </a:solidFill>
                <a:effectLst/>
                <a:uLnTx/>
                <a:uFillTx/>
                <a:latin typeface="Calibri"/>
                <a:cs typeface="Calibri"/>
              </a:rPr>
              <a:t>antigen</a:t>
            </a:r>
            <a:r>
              <a:rPr kumimoji="0" sz="1000" b="1" i="0" u="none" strike="noStrike" kern="0" cap="none" spc="55" normalizeH="0" baseline="0" noProof="0" dirty="0">
                <a:ln>
                  <a:noFill/>
                </a:ln>
                <a:solidFill>
                  <a:srgbClr val="FFFFFF"/>
                </a:solidFill>
                <a:effectLst/>
                <a:uLnTx/>
                <a:uFillTx/>
                <a:latin typeface="Calibri"/>
                <a:cs typeface="Calibri"/>
              </a:rPr>
              <a:t> </a:t>
            </a:r>
            <a:r>
              <a:rPr kumimoji="0" sz="1000" b="1" i="0" u="none" strike="noStrike" kern="0" cap="none" spc="65" normalizeH="0" baseline="0" noProof="0" dirty="0">
                <a:ln>
                  <a:noFill/>
                </a:ln>
                <a:solidFill>
                  <a:srgbClr val="FFFFFF"/>
                </a:solidFill>
                <a:effectLst/>
                <a:uLnTx/>
                <a:uFillTx/>
                <a:latin typeface="Calibri"/>
                <a:cs typeface="Calibri"/>
              </a:rPr>
              <a:t>125 	</a:t>
            </a:r>
            <a:r>
              <a:rPr kumimoji="0" sz="1000" b="1" i="0" u="none" strike="noStrike" kern="0" cap="none" spc="90" normalizeH="0" baseline="0" noProof="0" dirty="0">
                <a:ln>
                  <a:noFill/>
                </a:ln>
                <a:solidFill>
                  <a:srgbClr val="FFFFFF"/>
                </a:solidFill>
                <a:effectLst/>
                <a:uLnTx/>
                <a:uFillTx/>
                <a:latin typeface="Calibri"/>
                <a:cs typeface="Calibri"/>
              </a:rPr>
              <a:t>(CA</a:t>
            </a:r>
            <a:r>
              <a:rPr kumimoji="0" sz="1000" b="1" i="0" u="none" strike="noStrike" kern="0" cap="none" spc="35" normalizeH="0" baseline="0" noProof="0" dirty="0">
                <a:ln>
                  <a:noFill/>
                </a:ln>
                <a:solidFill>
                  <a:srgbClr val="FFFFFF"/>
                </a:solidFill>
                <a:effectLst/>
                <a:uLnTx/>
                <a:uFillTx/>
                <a:latin typeface="Calibri"/>
                <a:cs typeface="Calibri"/>
              </a:rPr>
              <a:t> </a:t>
            </a:r>
            <a:r>
              <a:rPr kumimoji="0" sz="1000" b="1" i="0" u="none" strike="noStrike" kern="0" cap="none" spc="70" normalizeH="0" baseline="0" noProof="0" dirty="0">
                <a:ln>
                  <a:noFill/>
                </a:ln>
                <a:solidFill>
                  <a:srgbClr val="FFFFFF"/>
                </a:solidFill>
                <a:effectLst/>
                <a:uLnTx/>
                <a:uFillTx/>
                <a:latin typeface="Calibri"/>
                <a:cs typeface="Calibri"/>
              </a:rPr>
              <a:t>125)</a:t>
            </a:r>
            <a:r>
              <a:rPr kumimoji="0" sz="1000" b="1" i="0" u="none" strike="noStrike" kern="0" cap="none" spc="20" normalizeH="0" baseline="0" noProof="0" dirty="0">
                <a:ln>
                  <a:noFill/>
                </a:ln>
                <a:solidFill>
                  <a:srgbClr val="FFFFFF"/>
                </a:solidFill>
                <a:effectLst/>
                <a:uLnTx/>
                <a:uFillTx/>
                <a:latin typeface="Calibri"/>
                <a:cs typeface="Calibri"/>
              </a:rPr>
              <a:t> </a:t>
            </a:r>
            <a:r>
              <a:rPr kumimoji="0" sz="1000" b="1" i="0" u="none" strike="noStrike" kern="0" cap="none" spc="65" normalizeH="0" baseline="0" noProof="0" dirty="0">
                <a:ln>
                  <a:noFill/>
                </a:ln>
                <a:solidFill>
                  <a:srgbClr val="FFFFFF"/>
                </a:solidFill>
                <a:effectLst/>
                <a:uLnTx/>
                <a:uFillTx/>
                <a:latin typeface="Calibri"/>
                <a:cs typeface="Calibri"/>
              </a:rPr>
              <a:t>blood</a:t>
            </a:r>
            <a:r>
              <a:rPr kumimoji="0" sz="1000" b="1" i="0" u="none" strike="noStrike" kern="0" cap="none" spc="35" normalizeH="0" baseline="0" noProof="0" dirty="0">
                <a:ln>
                  <a:noFill/>
                </a:ln>
                <a:solidFill>
                  <a:srgbClr val="FFFFFF"/>
                </a:solidFill>
                <a:effectLst/>
                <a:uLnTx/>
                <a:uFillTx/>
                <a:latin typeface="Calibri"/>
                <a:cs typeface="Calibri"/>
              </a:rPr>
              <a:t> </a:t>
            </a:r>
            <a:r>
              <a:rPr kumimoji="0" sz="1000" b="1" i="0" u="none" strike="noStrike" kern="0" cap="none" spc="-20" normalizeH="0" baseline="0" noProof="0" dirty="0">
                <a:ln>
                  <a:noFill/>
                </a:ln>
                <a:solidFill>
                  <a:srgbClr val="FFFFFF"/>
                </a:solidFill>
                <a:effectLst/>
                <a:uLnTx/>
                <a:uFillTx/>
                <a:latin typeface="Calibri"/>
                <a:cs typeface="Calibri"/>
              </a:rPr>
              <a:t>test 	</a:t>
            </a:r>
            <a:r>
              <a:rPr kumimoji="0" sz="1000" b="1" i="0" u="none" strike="noStrike" kern="0" cap="none" spc="10" normalizeH="0" baseline="0" noProof="0" dirty="0">
                <a:ln>
                  <a:noFill/>
                </a:ln>
                <a:solidFill>
                  <a:srgbClr val="FFFFFF"/>
                </a:solidFill>
                <a:effectLst/>
                <a:uLnTx/>
                <a:uFillTx/>
                <a:latin typeface="Calibri"/>
                <a:cs typeface="Calibri"/>
              </a:rPr>
              <a:t>for</a:t>
            </a:r>
            <a:r>
              <a:rPr kumimoji="0" sz="1000" b="1" i="0" u="none" strike="noStrike" kern="0" cap="none" spc="150" normalizeH="0" baseline="0" noProof="0" dirty="0">
                <a:ln>
                  <a:noFill/>
                </a:ln>
                <a:solidFill>
                  <a:srgbClr val="FFFFFF"/>
                </a:solidFill>
                <a:effectLst/>
                <a:uLnTx/>
                <a:uFillTx/>
                <a:latin typeface="Calibri"/>
                <a:cs typeface="Calibri"/>
              </a:rPr>
              <a:t> </a:t>
            </a:r>
            <a:r>
              <a:rPr kumimoji="0" sz="1000" b="1" i="0" u="none" strike="noStrike" kern="0" cap="none" spc="10" normalizeH="0" baseline="0" noProof="0" dirty="0">
                <a:ln>
                  <a:noFill/>
                </a:ln>
                <a:solidFill>
                  <a:srgbClr val="FFFFFF"/>
                </a:solidFill>
                <a:effectLst/>
                <a:uLnTx/>
                <a:uFillTx/>
                <a:latin typeface="Calibri"/>
                <a:cs typeface="Calibri"/>
              </a:rPr>
              <a:t>ovarian</a:t>
            </a:r>
            <a:r>
              <a:rPr kumimoji="0" sz="1000" b="1" i="0" u="none" strike="noStrike" kern="0" cap="none" spc="150" normalizeH="0" baseline="0" noProof="0" dirty="0">
                <a:ln>
                  <a:noFill/>
                </a:ln>
                <a:solidFill>
                  <a:srgbClr val="FFFFFF"/>
                </a:solidFill>
                <a:effectLst/>
                <a:uLnTx/>
                <a:uFillTx/>
                <a:latin typeface="Calibri"/>
                <a:cs typeface="Calibri"/>
              </a:rPr>
              <a:t> </a:t>
            </a:r>
            <a:r>
              <a:rPr kumimoji="0" sz="1000" b="1" i="0" u="none" strike="noStrike" kern="0" cap="none" spc="-10" normalizeH="0" baseline="0" noProof="0" dirty="0">
                <a:ln>
                  <a:noFill/>
                </a:ln>
                <a:solidFill>
                  <a:srgbClr val="FFFFFF"/>
                </a:solidFill>
                <a:effectLst/>
                <a:uLnTx/>
                <a:uFillTx/>
                <a:latin typeface="Calibri"/>
                <a:cs typeface="Calibri"/>
              </a:rPr>
              <a:t>cancer</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45745" marR="0" lvl="0" indent="-233045" defTabSz="914400" eaLnBrk="1" fontAlgn="auto" latinLnBrk="0" hangingPunct="1">
              <a:lnSpc>
                <a:spcPct val="100000"/>
              </a:lnSpc>
              <a:spcBef>
                <a:spcPts val="0"/>
              </a:spcBef>
              <a:spcAft>
                <a:spcPts val="0"/>
              </a:spcAft>
              <a:buClr>
                <a:srgbClr val="E97031"/>
              </a:buClr>
              <a:buSzTx/>
              <a:buFont typeface="Courier New"/>
              <a:buChar char="o"/>
              <a:tabLst>
                <a:tab pos="245745" algn="l"/>
              </a:tabLst>
              <a:defRPr/>
            </a:pPr>
            <a:r>
              <a:rPr kumimoji="0" sz="1000" b="1" i="0" u="none" strike="noStrike" kern="0" cap="none" spc="65" normalizeH="0" baseline="0" noProof="0" dirty="0">
                <a:ln>
                  <a:noFill/>
                </a:ln>
                <a:solidFill>
                  <a:srgbClr val="FFFFFF"/>
                </a:solidFill>
                <a:effectLst/>
                <a:uLnTx/>
                <a:uFillTx/>
                <a:latin typeface="Calibri"/>
                <a:cs typeface="Calibri"/>
              </a:rPr>
              <a:t>Cancer</a:t>
            </a:r>
            <a:r>
              <a:rPr kumimoji="0" sz="1000" b="1" i="0" u="none" strike="noStrike" kern="0" cap="none" spc="105" normalizeH="0" baseline="0" noProof="0" dirty="0">
                <a:ln>
                  <a:noFill/>
                </a:ln>
                <a:solidFill>
                  <a:srgbClr val="FFFFFF"/>
                </a:solidFill>
                <a:effectLst/>
                <a:uLnTx/>
                <a:uFillTx/>
                <a:latin typeface="Calibri"/>
                <a:cs typeface="Calibri"/>
              </a:rPr>
              <a:t> </a:t>
            </a:r>
            <a:r>
              <a:rPr kumimoji="0" sz="1000" b="1" i="0" u="none" strike="noStrike" kern="0" cap="none" spc="45" normalizeH="0" baseline="0" noProof="0" dirty="0">
                <a:ln>
                  <a:noFill/>
                </a:ln>
                <a:solidFill>
                  <a:srgbClr val="FFFFFF"/>
                </a:solidFill>
                <a:effectLst/>
                <a:uLnTx/>
                <a:uFillTx/>
                <a:latin typeface="Calibri"/>
                <a:cs typeface="Calibri"/>
              </a:rPr>
              <a:t>antigen</a:t>
            </a:r>
            <a:r>
              <a:rPr kumimoji="0" sz="1000" b="1" i="0" u="none" strike="noStrike" kern="0" cap="none" spc="95" normalizeH="0" baseline="0" noProof="0" dirty="0">
                <a:ln>
                  <a:noFill/>
                </a:ln>
                <a:solidFill>
                  <a:srgbClr val="FFFFFF"/>
                </a:solidFill>
                <a:effectLst/>
                <a:uLnTx/>
                <a:uFillTx/>
                <a:latin typeface="Calibri"/>
                <a:cs typeface="Calibri"/>
              </a:rPr>
              <a:t> </a:t>
            </a:r>
            <a:r>
              <a:rPr kumimoji="0" sz="1000" b="1" i="0" u="none" strike="noStrike" kern="0" cap="none" spc="90" normalizeH="0" baseline="0" noProof="0" dirty="0">
                <a:ln>
                  <a:noFill/>
                </a:ln>
                <a:solidFill>
                  <a:srgbClr val="FFFFFF"/>
                </a:solidFill>
                <a:effectLst/>
                <a:uLnTx/>
                <a:uFillTx/>
                <a:latin typeface="Calibri"/>
                <a:cs typeface="Calibri"/>
              </a:rPr>
              <a:t>1503</a:t>
            </a:r>
            <a:r>
              <a:rPr kumimoji="0" sz="1000" b="1" i="0" u="none" strike="noStrike" kern="0" cap="none" spc="85" normalizeH="0" baseline="0" noProof="0" dirty="0">
                <a:ln>
                  <a:noFill/>
                </a:ln>
                <a:solidFill>
                  <a:srgbClr val="FFFFFF"/>
                </a:solidFill>
                <a:effectLst/>
                <a:uLnTx/>
                <a:uFillTx/>
                <a:latin typeface="Calibri"/>
                <a:cs typeface="Calibri"/>
              </a:rPr>
              <a:t> </a:t>
            </a:r>
            <a:r>
              <a:rPr kumimoji="0" sz="1000" b="1" i="0" u="none" strike="noStrike" kern="0" cap="none" spc="90" normalizeH="0" baseline="0" noProof="0" dirty="0">
                <a:ln>
                  <a:noFill/>
                </a:ln>
                <a:solidFill>
                  <a:srgbClr val="FFFFFF"/>
                </a:solidFill>
                <a:effectLst/>
                <a:uLnTx/>
                <a:uFillTx/>
                <a:latin typeface="Calibri"/>
                <a:cs typeface="Calibri"/>
              </a:rPr>
              <a:t>(CA</a:t>
            </a:r>
            <a:r>
              <a:rPr kumimoji="0" sz="1000" b="1" i="0" u="none" strike="noStrike" kern="0" cap="none" spc="85" normalizeH="0" baseline="0" noProof="0" dirty="0">
                <a:ln>
                  <a:noFill/>
                </a:ln>
                <a:solidFill>
                  <a:srgbClr val="FFFFFF"/>
                </a:solidFill>
                <a:effectLst/>
                <a:uLnTx/>
                <a:uFillTx/>
                <a:latin typeface="Calibri"/>
                <a:cs typeface="Calibri"/>
              </a:rPr>
              <a:t> </a:t>
            </a:r>
            <a:r>
              <a:rPr kumimoji="0" sz="1000" b="1" i="0" u="none" strike="noStrike" kern="0" cap="none" spc="75" normalizeH="0" baseline="0" noProof="0" dirty="0">
                <a:ln>
                  <a:noFill/>
                </a:ln>
                <a:solidFill>
                  <a:srgbClr val="FFFFFF"/>
                </a:solidFill>
                <a:effectLst/>
                <a:uLnTx/>
                <a:uFillTx/>
                <a:latin typeface="Calibri"/>
                <a:cs typeface="Calibri"/>
              </a:rPr>
              <a:t>15-</a:t>
            </a:r>
            <a:r>
              <a:rPr kumimoji="0" sz="1000" b="1" i="0" u="none" strike="noStrike" kern="0" cap="none" spc="50" normalizeH="0" baseline="0" noProof="0" dirty="0">
                <a:ln>
                  <a:noFill/>
                </a:ln>
                <a:solidFill>
                  <a:srgbClr val="FFFFFF"/>
                </a:solidFill>
                <a:effectLst/>
                <a:uLnTx/>
                <a:uFillTx/>
                <a:latin typeface="Calibri"/>
                <a:cs typeface="Calibri"/>
              </a:rPr>
              <a:t>3)</a:t>
            </a:r>
            <a:r>
              <a:rPr kumimoji="0" sz="1000" b="1" i="0" u="none" strike="noStrike" kern="0" cap="none" spc="70" normalizeH="0" baseline="0" noProof="0" dirty="0">
                <a:ln>
                  <a:noFill/>
                </a:ln>
                <a:solidFill>
                  <a:srgbClr val="FFFFFF"/>
                </a:solidFill>
                <a:effectLst/>
                <a:uLnTx/>
                <a:uFillTx/>
                <a:latin typeface="Calibri"/>
                <a:cs typeface="Calibri"/>
              </a:rPr>
              <a:t> </a:t>
            </a:r>
            <a:r>
              <a:rPr kumimoji="0" sz="1000" b="1" i="0" u="none" strike="noStrike" kern="0" cap="none" spc="0" normalizeH="0" baseline="0" noProof="0" dirty="0">
                <a:ln>
                  <a:noFill/>
                </a:ln>
                <a:solidFill>
                  <a:srgbClr val="FFFFFF"/>
                </a:solidFill>
                <a:effectLst/>
                <a:uLnTx/>
                <a:uFillTx/>
                <a:latin typeface="Calibri"/>
                <a:cs typeface="Calibri"/>
              </a:rPr>
              <a:t>for</a:t>
            </a:r>
            <a:r>
              <a:rPr kumimoji="0" sz="1000" b="1" i="0" u="none" strike="noStrike" kern="0" cap="none" spc="75" normalizeH="0" baseline="0" noProof="0" dirty="0">
                <a:ln>
                  <a:noFill/>
                </a:ln>
                <a:solidFill>
                  <a:srgbClr val="FFFFFF"/>
                </a:solidFill>
                <a:effectLst/>
                <a:uLnTx/>
                <a:uFillTx/>
                <a:latin typeface="Calibri"/>
                <a:cs typeface="Calibri"/>
              </a:rPr>
              <a:t> </a:t>
            </a:r>
            <a:r>
              <a:rPr kumimoji="0" sz="1000" b="1" i="0" u="none" strike="noStrike" kern="0" cap="none" spc="0" normalizeH="0" baseline="0" noProof="0" dirty="0">
                <a:ln>
                  <a:noFill/>
                </a:ln>
                <a:solidFill>
                  <a:srgbClr val="FFFFFF"/>
                </a:solidFill>
                <a:effectLst/>
                <a:uLnTx/>
                <a:uFillTx/>
                <a:latin typeface="Calibri"/>
                <a:cs typeface="Calibri"/>
              </a:rPr>
              <a:t>breast</a:t>
            </a:r>
            <a:r>
              <a:rPr kumimoji="0" sz="1000" b="1" i="0" u="none" strike="noStrike" kern="0" cap="none" spc="90" normalizeH="0" baseline="0" noProof="0" dirty="0">
                <a:ln>
                  <a:noFill/>
                </a:ln>
                <a:solidFill>
                  <a:srgbClr val="FFFFFF"/>
                </a:solidFill>
                <a:effectLst/>
                <a:uLnTx/>
                <a:uFillTx/>
                <a:latin typeface="Calibri"/>
                <a:cs typeface="Calibri"/>
              </a:rPr>
              <a:t> </a:t>
            </a:r>
            <a:r>
              <a:rPr kumimoji="0" sz="1000" b="1" i="0" u="none" strike="noStrike" kern="0" cap="none" spc="-10" normalizeH="0" baseline="0" noProof="0" dirty="0">
                <a:ln>
                  <a:noFill/>
                </a:ln>
                <a:solidFill>
                  <a:srgbClr val="FFFFFF"/>
                </a:solidFill>
                <a:effectLst/>
                <a:uLnTx/>
                <a:uFillTx/>
                <a:latin typeface="Calibri"/>
                <a:cs typeface="Calibri"/>
              </a:rPr>
              <a:t>cancer</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45745" marR="662940" lvl="0" indent="-233679" defTabSz="914400" eaLnBrk="1" fontAlgn="auto" latinLnBrk="0" hangingPunct="1">
              <a:lnSpc>
                <a:spcPct val="100000"/>
              </a:lnSpc>
              <a:spcBef>
                <a:spcPts val="0"/>
              </a:spcBef>
              <a:spcAft>
                <a:spcPts val="0"/>
              </a:spcAft>
              <a:buClr>
                <a:srgbClr val="E97031"/>
              </a:buClr>
              <a:buSzTx/>
              <a:buFont typeface="Courier New"/>
              <a:buChar char="o"/>
              <a:tabLst>
                <a:tab pos="245745" algn="l"/>
              </a:tabLst>
              <a:defRPr/>
            </a:pPr>
            <a:r>
              <a:rPr kumimoji="0" sz="1000" b="1" i="0" u="none" strike="noStrike" kern="0" cap="none" spc="55" normalizeH="0" baseline="0" noProof="0" dirty="0">
                <a:ln>
                  <a:noFill/>
                </a:ln>
                <a:solidFill>
                  <a:srgbClr val="FFFFFF"/>
                </a:solidFill>
                <a:effectLst/>
                <a:uLnTx/>
                <a:uFillTx/>
                <a:latin typeface="Calibri"/>
                <a:cs typeface="Calibri"/>
              </a:rPr>
              <a:t>Carcinoembryonic</a:t>
            </a:r>
            <a:r>
              <a:rPr kumimoji="0" sz="1000" b="1" i="0" u="none" strike="noStrike" kern="0" cap="none" spc="60" normalizeH="0" baseline="0" noProof="0" dirty="0">
                <a:ln>
                  <a:noFill/>
                </a:ln>
                <a:solidFill>
                  <a:srgbClr val="FFFFFF"/>
                </a:solidFill>
                <a:effectLst/>
                <a:uLnTx/>
                <a:uFillTx/>
                <a:latin typeface="Calibri"/>
                <a:cs typeface="Calibri"/>
              </a:rPr>
              <a:t> </a:t>
            </a:r>
            <a:r>
              <a:rPr kumimoji="0" sz="1000" b="1" i="0" u="none" strike="noStrike" kern="0" cap="none" spc="45" normalizeH="0" baseline="0" noProof="0" dirty="0">
                <a:ln>
                  <a:noFill/>
                </a:ln>
                <a:solidFill>
                  <a:srgbClr val="FFFFFF"/>
                </a:solidFill>
                <a:effectLst/>
                <a:uLnTx/>
                <a:uFillTx/>
                <a:latin typeface="Calibri"/>
                <a:cs typeface="Calibri"/>
              </a:rPr>
              <a:t>antigen</a:t>
            </a:r>
            <a:r>
              <a:rPr kumimoji="0" sz="1000" b="1" i="0" u="none" strike="noStrike" kern="0" cap="none" spc="65" normalizeH="0" baseline="0" noProof="0" dirty="0">
                <a:ln>
                  <a:noFill/>
                </a:ln>
                <a:solidFill>
                  <a:srgbClr val="FFFFFF"/>
                </a:solidFill>
                <a:effectLst/>
                <a:uLnTx/>
                <a:uFillTx/>
                <a:latin typeface="Calibri"/>
                <a:cs typeface="Calibri"/>
              </a:rPr>
              <a:t> </a:t>
            </a:r>
            <a:r>
              <a:rPr kumimoji="0" sz="1000" b="1" i="0" u="none" strike="noStrike" kern="0" cap="none" spc="80" normalizeH="0" baseline="0" noProof="0" dirty="0">
                <a:ln>
                  <a:noFill/>
                </a:ln>
                <a:solidFill>
                  <a:srgbClr val="FFFFFF"/>
                </a:solidFill>
                <a:effectLst/>
                <a:uLnTx/>
                <a:uFillTx/>
                <a:latin typeface="Calibri"/>
                <a:cs typeface="Calibri"/>
              </a:rPr>
              <a:t>(CEA)</a:t>
            </a:r>
            <a:r>
              <a:rPr kumimoji="0" sz="1000" b="1" i="0" u="none" strike="noStrike" kern="0" cap="none" spc="10" normalizeH="0" baseline="0" noProof="0" dirty="0">
                <a:ln>
                  <a:noFill/>
                </a:ln>
                <a:solidFill>
                  <a:srgbClr val="FFFFFF"/>
                </a:solidFill>
                <a:effectLst/>
                <a:uLnTx/>
                <a:uFillTx/>
                <a:latin typeface="Calibri"/>
                <a:cs typeface="Calibri"/>
              </a:rPr>
              <a:t> </a:t>
            </a:r>
            <a:r>
              <a:rPr kumimoji="0" sz="1000" b="1" i="0" u="none" strike="noStrike" kern="0" cap="none" spc="55" normalizeH="0" baseline="0" noProof="0" dirty="0">
                <a:ln>
                  <a:noFill/>
                </a:ln>
                <a:solidFill>
                  <a:srgbClr val="FFFFFF"/>
                </a:solidFill>
                <a:effectLst/>
                <a:uLnTx/>
                <a:uFillTx/>
                <a:latin typeface="Calibri"/>
                <a:cs typeface="Calibri"/>
              </a:rPr>
              <a:t>blood </a:t>
            </a:r>
            <a:r>
              <a:rPr kumimoji="0" sz="1000" b="1" i="0" u="none" strike="noStrike" kern="0" cap="none" spc="0" normalizeH="0" baseline="0" noProof="0" dirty="0">
                <a:ln>
                  <a:noFill/>
                </a:ln>
                <a:solidFill>
                  <a:srgbClr val="FFFFFF"/>
                </a:solidFill>
                <a:effectLst/>
                <a:uLnTx/>
                <a:uFillTx/>
                <a:latin typeface="Calibri"/>
                <a:cs typeface="Calibri"/>
              </a:rPr>
              <a:t>test</a:t>
            </a:r>
            <a:r>
              <a:rPr kumimoji="0" sz="1000" b="1" i="0" u="none" strike="noStrike" kern="0" cap="none" spc="155" normalizeH="0" baseline="0" noProof="0" dirty="0">
                <a:ln>
                  <a:noFill/>
                </a:ln>
                <a:solidFill>
                  <a:srgbClr val="FFFFFF"/>
                </a:solidFill>
                <a:effectLst/>
                <a:uLnTx/>
                <a:uFillTx/>
                <a:latin typeface="Calibri"/>
                <a:cs typeface="Calibri"/>
              </a:rPr>
              <a:t> </a:t>
            </a:r>
            <a:r>
              <a:rPr kumimoji="0" sz="1000" b="1" i="0" u="none" strike="noStrike" kern="0" cap="none" spc="0" normalizeH="0" baseline="0" noProof="0" dirty="0">
                <a:ln>
                  <a:noFill/>
                </a:ln>
                <a:solidFill>
                  <a:srgbClr val="FFFFFF"/>
                </a:solidFill>
                <a:effectLst/>
                <a:uLnTx/>
                <a:uFillTx/>
                <a:latin typeface="Calibri"/>
                <a:cs typeface="Calibri"/>
              </a:rPr>
              <a:t>for</a:t>
            </a:r>
            <a:r>
              <a:rPr kumimoji="0" sz="1000" b="1" i="0" u="none" strike="noStrike" kern="0" cap="none" spc="180" normalizeH="0" baseline="0" noProof="0" dirty="0">
                <a:ln>
                  <a:noFill/>
                </a:ln>
                <a:solidFill>
                  <a:srgbClr val="FFFFFF"/>
                </a:solidFill>
                <a:effectLst/>
                <a:uLnTx/>
                <a:uFillTx/>
                <a:latin typeface="Calibri"/>
                <a:cs typeface="Calibri"/>
              </a:rPr>
              <a:t> </a:t>
            </a:r>
            <a:r>
              <a:rPr kumimoji="0" sz="1000" b="1" i="0" u="none" strike="noStrike" kern="0" cap="none" spc="0" normalizeH="0" baseline="0" noProof="0" dirty="0">
                <a:ln>
                  <a:noFill/>
                </a:ln>
                <a:solidFill>
                  <a:srgbClr val="FFFFFF"/>
                </a:solidFill>
                <a:effectLst/>
                <a:uLnTx/>
                <a:uFillTx/>
                <a:latin typeface="Calibri"/>
                <a:cs typeface="Calibri"/>
              </a:rPr>
              <a:t>colon</a:t>
            </a:r>
            <a:r>
              <a:rPr kumimoji="0" sz="1000" b="1" i="0" u="none" strike="noStrike" kern="0" cap="none" spc="175" normalizeH="0" baseline="0" noProof="0" dirty="0">
                <a:ln>
                  <a:noFill/>
                </a:ln>
                <a:solidFill>
                  <a:srgbClr val="FFFFFF"/>
                </a:solidFill>
                <a:effectLst/>
                <a:uLnTx/>
                <a:uFillTx/>
                <a:latin typeface="Calibri"/>
                <a:cs typeface="Calibri"/>
              </a:rPr>
              <a:t> </a:t>
            </a:r>
            <a:r>
              <a:rPr kumimoji="0" sz="1000" b="1" i="0" u="none" strike="noStrike" kern="0" cap="none" spc="-10" normalizeH="0" baseline="0" noProof="0" dirty="0">
                <a:ln>
                  <a:noFill/>
                </a:ln>
                <a:solidFill>
                  <a:srgbClr val="FFFFFF"/>
                </a:solidFill>
                <a:effectLst/>
                <a:uLnTx/>
                <a:uFillTx/>
                <a:latin typeface="Calibri"/>
                <a:cs typeface="Calibri"/>
              </a:rPr>
              <a:t>cancer</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45745" marR="0" lvl="0" indent="-233045" defTabSz="914400" eaLnBrk="1" fontAlgn="auto" latinLnBrk="0" hangingPunct="1">
              <a:lnSpc>
                <a:spcPct val="100000"/>
              </a:lnSpc>
              <a:spcBef>
                <a:spcPts val="5"/>
              </a:spcBef>
              <a:spcAft>
                <a:spcPts val="0"/>
              </a:spcAft>
              <a:buClr>
                <a:srgbClr val="E97031"/>
              </a:buClr>
              <a:buSzTx/>
              <a:buFont typeface="Courier New"/>
              <a:buChar char="o"/>
              <a:tabLst>
                <a:tab pos="245745" algn="l"/>
              </a:tabLst>
              <a:defRPr/>
            </a:pPr>
            <a:r>
              <a:rPr kumimoji="0" sz="1000" b="1" i="0" u="none" strike="noStrike" kern="0" cap="none" spc="55" normalizeH="0" baseline="0" noProof="0" dirty="0">
                <a:ln>
                  <a:noFill/>
                </a:ln>
                <a:solidFill>
                  <a:srgbClr val="FFFFFF"/>
                </a:solidFill>
                <a:effectLst/>
                <a:uLnTx/>
                <a:uFillTx/>
                <a:latin typeface="Calibri"/>
                <a:cs typeface="Calibri"/>
              </a:rPr>
              <a:t>Colonoscopy</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45745" marR="0" lvl="0" indent="-233045" defTabSz="914400" eaLnBrk="1" fontAlgn="auto" latinLnBrk="0" hangingPunct="1">
              <a:lnSpc>
                <a:spcPct val="100000"/>
              </a:lnSpc>
              <a:spcBef>
                <a:spcPts val="0"/>
              </a:spcBef>
              <a:spcAft>
                <a:spcPts val="0"/>
              </a:spcAft>
              <a:buClr>
                <a:srgbClr val="E97031"/>
              </a:buClr>
              <a:buSzTx/>
              <a:buFont typeface="Courier New"/>
              <a:buChar char="o"/>
              <a:tabLst>
                <a:tab pos="245745" algn="l"/>
              </a:tabLst>
              <a:defRPr/>
            </a:pPr>
            <a:r>
              <a:rPr kumimoji="0" sz="1000" b="1" i="0" u="none" strike="noStrike" kern="0" cap="none" spc="65" normalizeH="0" baseline="0" noProof="0" dirty="0">
                <a:ln>
                  <a:noFill/>
                </a:ln>
                <a:solidFill>
                  <a:srgbClr val="FFFFFF"/>
                </a:solidFill>
                <a:effectLst/>
                <a:uLnTx/>
                <a:uFillTx/>
                <a:latin typeface="Calibri"/>
                <a:cs typeface="Calibri"/>
              </a:rPr>
              <a:t>Complete</a:t>
            </a:r>
            <a:r>
              <a:rPr kumimoji="0" sz="1000" b="1" i="0" u="none" strike="noStrike" kern="0" cap="none" spc="90" normalizeH="0" baseline="0" noProof="0" dirty="0">
                <a:ln>
                  <a:noFill/>
                </a:ln>
                <a:solidFill>
                  <a:srgbClr val="FFFFFF"/>
                </a:solidFill>
                <a:effectLst/>
                <a:uLnTx/>
                <a:uFillTx/>
                <a:latin typeface="Calibri"/>
                <a:cs typeface="Calibri"/>
              </a:rPr>
              <a:t> </a:t>
            </a:r>
            <a:r>
              <a:rPr kumimoji="0" sz="1000" b="1" i="0" u="none" strike="noStrike" kern="0" cap="none" spc="65" normalizeH="0" baseline="0" noProof="0" dirty="0">
                <a:ln>
                  <a:noFill/>
                </a:ln>
                <a:solidFill>
                  <a:srgbClr val="FFFFFF"/>
                </a:solidFill>
                <a:effectLst/>
                <a:uLnTx/>
                <a:uFillTx/>
                <a:latin typeface="Calibri"/>
                <a:cs typeface="Calibri"/>
              </a:rPr>
              <a:t>blood</a:t>
            </a:r>
            <a:r>
              <a:rPr kumimoji="0" sz="1000" b="1" i="0" u="none" strike="noStrike" kern="0" cap="none" spc="90" normalizeH="0" baseline="0" noProof="0" dirty="0">
                <a:ln>
                  <a:noFill/>
                </a:ln>
                <a:solidFill>
                  <a:srgbClr val="FFFFFF"/>
                </a:solidFill>
                <a:effectLst/>
                <a:uLnTx/>
                <a:uFillTx/>
                <a:latin typeface="Calibri"/>
                <a:cs typeface="Calibri"/>
              </a:rPr>
              <a:t> </a:t>
            </a:r>
            <a:r>
              <a:rPr kumimoji="0" sz="1000" b="1" i="0" u="none" strike="noStrike" kern="0" cap="none" spc="0" normalizeH="0" baseline="0" noProof="0" dirty="0">
                <a:ln>
                  <a:noFill/>
                </a:ln>
                <a:solidFill>
                  <a:srgbClr val="FFFFFF"/>
                </a:solidFill>
                <a:effectLst/>
                <a:uLnTx/>
                <a:uFillTx/>
                <a:latin typeface="Calibri"/>
                <a:cs typeface="Calibri"/>
              </a:rPr>
              <a:t>count</a:t>
            </a:r>
            <a:r>
              <a:rPr kumimoji="0" sz="1000" b="1" i="0" u="none" strike="noStrike" kern="0" cap="none" spc="125" normalizeH="0" baseline="0" noProof="0" dirty="0">
                <a:ln>
                  <a:noFill/>
                </a:ln>
                <a:solidFill>
                  <a:srgbClr val="FFFFFF"/>
                </a:solidFill>
                <a:effectLst/>
                <a:uLnTx/>
                <a:uFillTx/>
                <a:latin typeface="Calibri"/>
                <a:cs typeface="Calibri"/>
              </a:rPr>
              <a:t> </a:t>
            </a:r>
            <a:r>
              <a:rPr kumimoji="0" sz="1000" b="1" i="0" u="none" strike="noStrike" kern="0" cap="none" spc="70" normalizeH="0" baseline="0" noProof="0" dirty="0">
                <a:ln>
                  <a:noFill/>
                </a:ln>
                <a:solidFill>
                  <a:srgbClr val="FFFFFF"/>
                </a:solidFill>
                <a:effectLst/>
                <a:uLnTx/>
                <a:uFillTx/>
                <a:latin typeface="Calibri"/>
                <a:cs typeface="Calibri"/>
              </a:rPr>
              <a:t>(CBC)</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4" name="object 4"/>
          <p:cNvSpPr txBox="1"/>
          <p:nvPr/>
        </p:nvSpPr>
        <p:spPr>
          <a:xfrm>
            <a:off x="7750809" y="3832352"/>
            <a:ext cx="3032125" cy="2159000"/>
          </a:xfrm>
          <a:prstGeom prst="rect">
            <a:avLst/>
          </a:prstGeom>
        </p:spPr>
        <p:txBody>
          <a:bodyPr vert="horz" wrap="square" lIns="0" tIns="12065" rIns="0" bIns="0" rtlCol="0">
            <a:spAutoFit/>
          </a:bodyPr>
          <a:lstStyle/>
          <a:p>
            <a:pPr marL="245745" marR="0" lvl="0" indent="-233045" defTabSz="914400" eaLnBrk="1" fontAlgn="auto" latinLnBrk="0" hangingPunct="1">
              <a:lnSpc>
                <a:spcPct val="100000"/>
              </a:lnSpc>
              <a:spcBef>
                <a:spcPts val="95"/>
              </a:spcBef>
              <a:spcAft>
                <a:spcPts val="0"/>
              </a:spcAft>
              <a:buClr>
                <a:srgbClr val="E97031"/>
              </a:buClr>
              <a:buSzTx/>
              <a:buFont typeface="Courier New"/>
              <a:buChar char="o"/>
              <a:tabLst>
                <a:tab pos="245745" algn="l"/>
              </a:tabLst>
              <a:defRPr/>
            </a:pPr>
            <a:r>
              <a:rPr kumimoji="0" sz="1000" b="1" i="0" u="none" strike="noStrike" kern="0" cap="none" spc="55" normalizeH="0" baseline="0" noProof="0" dirty="0">
                <a:ln>
                  <a:noFill/>
                </a:ln>
                <a:solidFill>
                  <a:srgbClr val="FFFFFF"/>
                </a:solidFill>
                <a:effectLst/>
                <a:uLnTx/>
                <a:uFillTx/>
                <a:latin typeface="Calibri"/>
                <a:cs typeface="Calibri"/>
              </a:rPr>
              <a:t>Comprehensive</a:t>
            </a:r>
            <a:r>
              <a:rPr kumimoji="0" sz="1000" b="1" i="0" u="none" strike="noStrike" kern="0" cap="none" spc="90" normalizeH="0" baseline="0" noProof="0" dirty="0">
                <a:ln>
                  <a:noFill/>
                </a:ln>
                <a:solidFill>
                  <a:srgbClr val="FFFFFF"/>
                </a:solidFill>
                <a:effectLst/>
                <a:uLnTx/>
                <a:uFillTx/>
                <a:latin typeface="Calibri"/>
                <a:cs typeface="Calibri"/>
              </a:rPr>
              <a:t> </a:t>
            </a:r>
            <a:r>
              <a:rPr kumimoji="0" sz="1000" b="1" i="0" u="none" strike="noStrike" kern="0" cap="none" spc="45" normalizeH="0" baseline="0" noProof="0" dirty="0">
                <a:ln>
                  <a:noFill/>
                </a:ln>
                <a:solidFill>
                  <a:srgbClr val="FFFFFF"/>
                </a:solidFill>
                <a:effectLst/>
                <a:uLnTx/>
                <a:uFillTx/>
                <a:latin typeface="Calibri"/>
                <a:cs typeface="Calibri"/>
              </a:rPr>
              <a:t>metabolic</a:t>
            </a:r>
            <a:r>
              <a:rPr kumimoji="0" sz="1000" b="1" i="0" u="none" strike="noStrike" kern="0" cap="none" spc="50" normalizeH="0" baseline="0" noProof="0" dirty="0">
                <a:ln>
                  <a:noFill/>
                </a:ln>
                <a:solidFill>
                  <a:srgbClr val="FFFFFF"/>
                </a:solidFill>
                <a:effectLst/>
                <a:uLnTx/>
                <a:uFillTx/>
                <a:latin typeface="Calibri"/>
                <a:cs typeface="Calibri"/>
              </a:rPr>
              <a:t> panel</a:t>
            </a:r>
            <a:r>
              <a:rPr kumimoji="0" sz="1000" b="1" i="0" u="none" strike="noStrike" kern="0" cap="none" spc="65" normalizeH="0" baseline="0" noProof="0" dirty="0">
                <a:ln>
                  <a:noFill/>
                </a:ln>
                <a:solidFill>
                  <a:srgbClr val="FFFFFF"/>
                </a:solidFill>
                <a:effectLst/>
                <a:uLnTx/>
                <a:uFillTx/>
                <a:latin typeface="Calibri"/>
                <a:cs typeface="Calibri"/>
              </a:rPr>
              <a:t> </a:t>
            </a:r>
            <a:r>
              <a:rPr kumimoji="0" sz="1000" b="1" i="0" u="none" strike="noStrike" kern="0" cap="none" spc="45" normalizeH="0" baseline="0" noProof="0" dirty="0">
                <a:ln>
                  <a:noFill/>
                </a:ln>
                <a:solidFill>
                  <a:srgbClr val="FFFFFF"/>
                </a:solidFill>
                <a:effectLst/>
                <a:uLnTx/>
                <a:uFillTx/>
                <a:latin typeface="Calibri"/>
                <a:cs typeface="Calibri"/>
              </a:rPr>
              <a:t>(CMP)</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45745" marR="0" lvl="0" indent="-233045" defTabSz="914400" eaLnBrk="1" fontAlgn="auto" latinLnBrk="0" hangingPunct="1">
              <a:lnSpc>
                <a:spcPct val="100000"/>
              </a:lnSpc>
              <a:spcBef>
                <a:spcPts val="0"/>
              </a:spcBef>
              <a:spcAft>
                <a:spcPts val="0"/>
              </a:spcAft>
              <a:buClr>
                <a:srgbClr val="E97031"/>
              </a:buClr>
              <a:buSzTx/>
              <a:buFont typeface="Courier New"/>
              <a:buChar char="o"/>
              <a:tabLst>
                <a:tab pos="245745" algn="l"/>
              </a:tabLst>
              <a:defRPr/>
            </a:pPr>
            <a:r>
              <a:rPr kumimoji="0" sz="1000" b="1" i="0" u="none" strike="noStrike" kern="0" cap="none" spc="50" normalizeH="0" baseline="0" noProof="0" dirty="0">
                <a:ln>
                  <a:noFill/>
                </a:ln>
                <a:solidFill>
                  <a:srgbClr val="FFFFFF"/>
                </a:solidFill>
                <a:effectLst/>
                <a:uLnTx/>
                <a:uFillTx/>
                <a:latin typeface="Calibri"/>
                <a:cs typeface="Calibri"/>
              </a:rPr>
              <a:t>Electrocardiogram</a:t>
            </a:r>
            <a:r>
              <a:rPr kumimoji="0" sz="1000" b="1" i="0" u="none" strike="noStrike" kern="0" cap="none" spc="120" normalizeH="0" baseline="0" noProof="0" dirty="0">
                <a:ln>
                  <a:noFill/>
                </a:ln>
                <a:solidFill>
                  <a:srgbClr val="FFFFFF"/>
                </a:solidFill>
                <a:effectLst/>
                <a:uLnTx/>
                <a:uFillTx/>
                <a:latin typeface="Calibri"/>
                <a:cs typeface="Calibri"/>
              </a:rPr>
              <a:t> </a:t>
            </a:r>
            <a:r>
              <a:rPr kumimoji="0" sz="1000" b="1" i="0" u="none" strike="noStrike" kern="0" cap="none" spc="60" normalizeH="0" baseline="0" noProof="0" dirty="0">
                <a:ln>
                  <a:noFill/>
                </a:ln>
                <a:solidFill>
                  <a:srgbClr val="FFFFFF"/>
                </a:solidFill>
                <a:effectLst/>
                <a:uLnTx/>
                <a:uFillTx/>
                <a:latin typeface="Calibri"/>
                <a:cs typeface="Calibri"/>
              </a:rPr>
              <a:t>(EKG)</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45745" marR="0" lvl="0" indent="-233045" defTabSz="914400" eaLnBrk="1" fontAlgn="auto" latinLnBrk="0" hangingPunct="1">
              <a:lnSpc>
                <a:spcPct val="100000"/>
              </a:lnSpc>
              <a:spcBef>
                <a:spcPts val="0"/>
              </a:spcBef>
              <a:spcAft>
                <a:spcPts val="0"/>
              </a:spcAft>
              <a:buClr>
                <a:srgbClr val="E97031"/>
              </a:buClr>
              <a:buSzTx/>
              <a:buFont typeface="Courier New"/>
              <a:buChar char="o"/>
              <a:tabLst>
                <a:tab pos="245745" algn="l"/>
              </a:tabLst>
              <a:defRPr/>
            </a:pPr>
            <a:r>
              <a:rPr kumimoji="0" sz="1000" b="1" i="0" u="none" strike="noStrike" kern="0" cap="none" spc="50" normalizeH="0" baseline="0" noProof="0" dirty="0">
                <a:ln>
                  <a:noFill/>
                </a:ln>
                <a:solidFill>
                  <a:srgbClr val="FFFFFF"/>
                </a:solidFill>
                <a:effectLst/>
                <a:uLnTx/>
                <a:uFillTx/>
                <a:latin typeface="Calibri"/>
                <a:cs typeface="Calibri"/>
              </a:rPr>
              <a:t>Hemoccult</a:t>
            </a:r>
            <a:r>
              <a:rPr kumimoji="0" sz="1000" b="1" i="0" u="none" strike="noStrike" kern="0" cap="none" spc="135" normalizeH="0" baseline="0" noProof="0" dirty="0">
                <a:ln>
                  <a:noFill/>
                </a:ln>
                <a:solidFill>
                  <a:srgbClr val="FFFFFF"/>
                </a:solidFill>
                <a:effectLst/>
                <a:uLnTx/>
                <a:uFillTx/>
                <a:latin typeface="Calibri"/>
                <a:cs typeface="Calibri"/>
              </a:rPr>
              <a:t> </a:t>
            </a:r>
            <a:r>
              <a:rPr kumimoji="0" sz="1000" b="1" i="0" u="none" strike="noStrike" kern="0" cap="none" spc="0" normalizeH="0" baseline="0" noProof="0" dirty="0">
                <a:ln>
                  <a:noFill/>
                </a:ln>
                <a:solidFill>
                  <a:srgbClr val="FFFFFF"/>
                </a:solidFill>
                <a:effectLst/>
                <a:uLnTx/>
                <a:uFillTx/>
                <a:latin typeface="Calibri"/>
                <a:cs typeface="Calibri"/>
              </a:rPr>
              <a:t>stool</a:t>
            </a:r>
            <a:r>
              <a:rPr kumimoji="0" sz="1000" b="1" i="0" u="none" strike="noStrike" kern="0" cap="none" spc="120" normalizeH="0" baseline="0" noProof="0" dirty="0">
                <a:ln>
                  <a:noFill/>
                </a:ln>
                <a:solidFill>
                  <a:srgbClr val="FFFFFF"/>
                </a:solidFill>
                <a:effectLst/>
                <a:uLnTx/>
                <a:uFillTx/>
                <a:latin typeface="Calibri"/>
                <a:cs typeface="Calibri"/>
              </a:rPr>
              <a:t> </a:t>
            </a:r>
            <a:r>
              <a:rPr kumimoji="0" sz="1000" b="1" i="0" u="none" strike="noStrike" kern="0" cap="none" spc="-10" normalizeH="0" baseline="0" noProof="0" dirty="0">
                <a:ln>
                  <a:noFill/>
                </a:ln>
                <a:solidFill>
                  <a:srgbClr val="FFFFFF"/>
                </a:solidFill>
                <a:effectLst/>
                <a:uLnTx/>
                <a:uFillTx/>
                <a:latin typeface="Calibri"/>
                <a:cs typeface="Calibri"/>
              </a:rPr>
              <a:t>analysis</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45745" marR="0" lvl="0" indent="-233045" defTabSz="914400" eaLnBrk="1" fontAlgn="auto" latinLnBrk="0" hangingPunct="1">
              <a:lnSpc>
                <a:spcPct val="100000"/>
              </a:lnSpc>
              <a:spcBef>
                <a:spcPts val="0"/>
              </a:spcBef>
              <a:spcAft>
                <a:spcPts val="0"/>
              </a:spcAft>
              <a:buClr>
                <a:srgbClr val="E97031"/>
              </a:buClr>
              <a:buSzTx/>
              <a:buFont typeface="Courier New"/>
              <a:buChar char="o"/>
              <a:tabLst>
                <a:tab pos="245745" algn="l"/>
              </a:tabLst>
              <a:defRPr/>
            </a:pPr>
            <a:r>
              <a:rPr kumimoji="0" sz="1000" b="1" i="0" u="none" strike="noStrike" kern="0" cap="none" spc="65" normalizeH="0" baseline="0" noProof="0" dirty="0">
                <a:ln>
                  <a:noFill/>
                </a:ln>
                <a:solidFill>
                  <a:srgbClr val="FFFFFF"/>
                </a:solidFill>
                <a:effectLst/>
                <a:uLnTx/>
                <a:uFillTx/>
                <a:latin typeface="Calibri"/>
                <a:cs typeface="Calibri"/>
              </a:rPr>
              <a:t>Hemoglobin</a:t>
            </a:r>
            <a:r>
              <a:rPr kumimoji="0" sz="1000" b="1" i="0" u="none" strike="noStrike" kern="0" cap="none" spc="75" normalizeH="0" baseline="0" noProof="0" dirty="0">
                <a:ln>
                  <a:noFill/>
                </a:ln>
                <a:solidFill>
                  <a:srgbClr val="FFFFFF"/>
                </a:solidFill>
                <a:effectLst/>
                <a:uLnTx/>
                <a:uFillTx/>
                <a:latin typeface="Calibri"/>
                <a:cs typeface="Calibri"/>
              </a:rPr>
              <a:t> </a:t>
            </a:r>
            <a:r>
              <a:rPr kumimoji="0" sz="1000" b="1" i="0" u="none" strike="noStrike" kern="0" cap="none" spc="95" normalizeH="0" baseline="0" noProof="0" dirty="0">
                <a:ln>
                  <a:noFill/>
                </a:ln>
                <a:solidFill>
                  <a:srgbClr val="FFFFFF"/>
                </a:solidFill>
                <a:effectLst/>
                <a:uLnTx/>
                <a:uFillTx/>
                <a:latin typeface="Calibri"/>
                <a:cs typeface="Calibri"/>
              </a:rPr>
              <a:t>A1C</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45745" marR="0" lvl="0" indent="-233045" defTabSz="914400" eaLnBrk="1" fontAlgn="auto" latinLnBrk="0" hangingPunct="1">
              <a:lnSpc>
                <a:spcPct val="100000"/>
              </a:lnSpc>
              <a:spcBef>
                <a:spcPts val="0"/>
              </a:spcBef>
              <a:spcAft>
                <a:spcPts val="0"/>
              </a:spcAft>
              <a:buClr>
                <a:srgbClr val="E97031"/>
              </a:buClr>
              <a:buSzTx/>
              <a:buFont typeface="Courier New"/>
              <a:buChar char="o"/>
              <a:tabLst>
                <a:tab pos="245745" algn="l"/>
              </a:tabLst>
              <a:defRPr/>
            </a:pPr>
            <a:r>
              <a:rPr kumimoji="0" sz="1000" b="1" i="0" u="none" strike="noStrike" kern="0" cap="none" spc="60" normalizeH="0" baseline="0" noProof="0" dirty="0">
                <a:ln>
                  <a:noFill/>
                </a:ln>
                <a:solidFill>
                  <a:srgbClr val="FFFFFF"/>
                </a:solidFill>
                <a:effectLst/>
                <a:uLnTx/>
                <a:uFillTx/>
                <a:latin typeface="Calibri"/>
                <a:cs typeface="Calibri"/>
              </a:rPr>
              <a:t>Human</a:t>
            </a:r>
            <a:r>
              <a:rPr kumimoji="0" sz="1000" b="1" i="0" u="none" strike="noStrike" kern="0" cap="none" spc="135" normalizeH="0" baseline="0" noProof="0" dirty="0">
                <a:ln>
                  <a:noFill/>
                </a:ln>
                <a:solidFill>
                  <a:srgbClr val="FFFFFF"/>
                </a:solidFill>
                <a:effectLst/>
                <a:uLnTx/>
                <a:uFillTx/>
                <a:latin typeface="Calibri"/>
                <a:cs typeface="Calibri"/>
              </a:rPr>
              <a:t> </a:t>
            </a:r>
            <a:r>
              <a:rPr kumimoji="0" sz="1000" b="1" i="0" u="none" strike="noStrike" kern="0" cap="none" spc="30" normalizeH="0" baseline="0" noProof="0" dirty="0">
                <a:ln>
                  <a:noFill/>
                </a:ln>
                <a:solidFill>
                  <a:srgbClr val="FFFFFF"/>
                </a:solidFill>
                <a:effectLst/>
                <a:uLnTx/>
                <a:uFillTx/>
                <a:latin typeface="Calibri"/>
                <a:cs typeface="Calibri"/>
              </a:rPr>
              <a:t>papillomavirus</a:t>
            </a:r>
            <a:r>
              <a:rPr kumimoji="0" sz="1000" b="1" i="0" u="none" strike="noStrike" kern="0" cap="none" spc="130" normalizeH="0" baseline="0" noProof="0" dirty="0">
                <a:ln>
                  <a:noFill/>
                </a:ln>
                <a:solidFill>
                  <a:srgbClr val="FFFFFF"/>
                </a:solidFill>
                <a:effectLst/>
                <a:uLnTx/>
                <a:uFillTx/>
                <a:latin typeface="Calibri"/>
                <a:cs typeface="Calibri"/>
              </a:rPr>
              <a:t> </a:t>
            </a:r>
            <a:r>
              <a:rPr kumimoji="0" sz="1000" b="1" i="0" u="none" strike="noStrike" kern="0" cap="none" spc="30" normalizeH="0" baseline="0" noProof="0" dirty="0">
                <a:ln>
                  <a:noFill/>
                </a:ln>
                <a:solidFill>
                  <a:srgbClr val="FFFFFF"/>
                </a:solidFill>
                <a:effectLst/>
                <a:uLnTx/>
                <a:uFillTx/>
                <a:latin typeface="Calibri"/>
                <a:cs typeface="Calibri"/>
              </a:rPr>
              <a:t>(HPV)</a:t>
            </a:r>
            <a:r>
              <a:rPr kumimoji="0" sz="1000" b="1" i="0" u="none" strike="noStrike" kern="0" cap="none" spc="100" normalizeH="0" baseline="0" noProof="0" dirty="0">
                <a:ln>
                  <a:noFill/>
                </a:ln>
                <a:solidFill>
                  <a:srgbClr val="FFFFFF"/>
                </a:solidFill>
                <a:effectLst/>
                <a:uLnTx/>
                <a:uFillTx/>
                <a:latin typeface="Calibri"/>
                <a:cs typeface="Calibri"/>
              </a:rPr>
              <a:t> </a:t>
            </a:r>
            <a:r>
              <a:rPr kumimoji="0" sz="1000" b="1" i="0" u="none" strike="noStrike" kern="0" cap="none" spc="-10" normalizeH="0" baseline="0" noProof="0" dirty="0">
                <a:ln>
                  <a:noFill/>
                </a:ln>
                <a:solidFill>
                  <a:srgbClr val="FFFFFF"/>
                </a:solidFill>
                <a:effectLst/>
                <a:uLnTx/>
                <a:uFillTx/>
                <a:latin typeface="Calibri"/>
                <a:cs typeface="Calibri"/>
              </a:rPr>
              <a:t>vaccination</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45745" marR="0" lvl="0" indent="-233045" defTabSz="914400" eaLnBrk="1" fontAlgn="auto" latinLnBrk="0" hangingPunct="1">
              <a:lnSpc>
                <a:spcPct val="100000"/>
              </a:lnSpc>
              <a:spcBef>
                <a:spcPts val="0"/>
              </a:spcBef>
              <a:spcAft>
                <a:spcPts val="0"/>
              </a:spcAft>
              <a:buClr>
                <a:srgbClr val="E97031"/>
              </a:buClr>
              <a:buSzTx/>
              <a:buFont typeface="Courier New"/>
              <a:buChar char="o"/>
              <a:tabLst>
                <a:tab pos="245745" algn="l"/>
              </a:tabLst>
              <a:defRPr/>
            </a:pPr>
            <a:r>
              <a:rPr kumimoji="0" sz="1000" b="1" i="0" u="none" strike="noStrike" kern="0" cap="none" spc="55" normalizeH="0" baseline="0" noProof="0" dirty="0">
                <a:ln>
                  <a:noFill/>
                </a:ln>
                <a:solidFill>
                  <a:srgbClr val="FFFFFF"/>
                </a:solidFill>
                <a:effectLst/>
                <a:uLnTx/>
                <a:uFillTx/>
                <a:latin typeface="Calibri"/>
                <a:cs typeface="Calibri"/>
              </a:rPr>
              <a:t>Lipid </a:t>
            </a:r>
            <a:r>
              <a:rPr kumimoji="0" sz="1000" b="1" i="0" u="none" strike="noStrike" kern="0" cap="none" spc="40" normalizeH="0" baseline="0" noProof="0" dirty="0">
                <a:ln>
                  <a:noFill/>
                </a:ln>
                <a:solidFill>
                  <a:srgbClr val="FFFFFF"/>
                </a:solidFill>
                <a:effectLst/>
                <a:uLnTx/>
                <a:uFillTx/>
                <a:latin typeface="Calibri"/>
                <a:cs typeface="Calibri"/>
              </a:rPr>
              <a:t>panel</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45745" marR="0" lvl="0" indent="-233045" defTabSz="914400" eaLnBrk="1" fontAlgn="auto" latinLnBrk="0" hangingPunct="1">
              <a:lnSpc>
                <a:spcPct val="100000"/>
              </a:lnSpc>
              <a:spcBef>
                <a:spcPts val="0"/>
              </a:spcBef>
              <a:spcAft>
                <a:spcPts val="0"/>
              </a:spcAft>
              <a:buClr>
                <a:srgbClr val="E97031"/>
              </a:buClr>
              <a:buSzTx/>
              <a:buFont typeface="Courier New"/>
              <a:buChar char="o"/>
              <a:tabLst>
                <a:tab pos="245745" algn="l"/>
              </a:tabLst>
              <a:defRPr/>
            </a:pPr>
            <a:r>
              <a:rPr kumimoji="0" sz="1000" b="1" i="0" u="none" strike="noStrike" kern="0" cap="none" spc="50" normalizeH="0" baseline="0" noProof="0" dirty="0">
                <a:ln>
                  <a:noFill/>
                </a:ln>
                <a:solidFill>
                  <a:srgbClr val="FFFFFF"/>
                </a:solidFill>
                <a:effectLst/>
                <a:uLnTx/>
                <a:uFillTx/>
                <a:latin typeface="Calibri"/>
                <a:cs typeface="Calibri"/>
              </a:rPr>
              <a:t>Mammography</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45745" marR="1387475" lvl="0" indent="-233679" defTabSz="914400" eaLnBrk="1" fontAlgn="auto" latinLnBrk="0" hangingPunct="1">
              <a:lnSpc>
                <a:spcPct val="100000"/>
              </a:lnSpc>
              <a:spcBef>
                <a:spcPts val="0"/>
              </a:spcBef>
              <a:spcAft>
                <a:spcPts val="0"/>
              </a:spcAft>
              <a:buClr>
                <a:srgbClr val="E97031"/>
              </a:buClr>
              <a:buSzTx/>
              <a:buFont typeface="Courier New"/>
              <a:buChar char="o"/>
              <a:tabLst>
                <a:tab pos="245745" algn="l"/>
              </a:tabLst>
              <a:defRPr/>
            </a:pPr>
            <a:r>
              <a:rPr kumimoji="0" sz="1000" b="1" i="0" u="none" strike="noStrike" kern="0" cap="none" spc="70" normalizeH="0" baseline="0" noProof="0" dirty="0">
                <a:ln>
                  <a:noFill/>
                </a:ln>
                <a:solidFill>
                  <a:srgbClr val="FFFFFF"/>
                </a:solidFill>
                <a:effectLst/>
                <a:uLnTx/>
                <a:uFillTx/>
                <a:latin typeface="Calibri"/>
                <a:cs typeface="Calibri"/>
              </a:rPr>
              <a:t>Pap</a:t>
            </a:r>
            <a:r>
              <a:rPr kumimoji="0" sz="1000" b="1" i="0" u="none" strike="noStrike" kern="0" cap="none" spc="125" normalizeH="0" baseline="0" noProof="0" dirty="0">
                <a:ln>
                  <a:noFill/>
                </a:ln>
                <a:solidFill>
                  <a:srgbClr val="FFFFFF"/>
                </a:solidFill>
                <a:effectLst/>
                <a:uLnTx/>
                <a:uFillTx/>
                <a:latin typeface="Calibri"/>
                <a:cs typeface="Calibri"/>
              </a:rPr>
              <a:t> </a:t>
            </a:r>
            <a:r>
              <a:rPr kumimoji="0" sz="1000" b="1" i="0" u="none" strike="noStrike" kern="0" cap="none" spc="10" normalizeH="0" baseline="0" noProof="0" dirty="0">
                <a:ln>
                  <a:noFill/>
                </a:ln>
                <a:solidFill>
                  <a:srgbClr val="FFFFFF"/>
                </a:solidFill>
                <a:effectLst/>
                <a:uLnTx/>
                <a:uFillTx/>
                <a:latin typeface="Calibri"/>
                <a:cs typeface="Calibri"/>
              </a:rPr>
              <a:t>smears</a:t>
            </a:r>
            <a:r>
              <a:rPr kumimoji="0" sz="1000" b="1" i="0" u="none" strike="noStrike" kern="0" cap="none" spc="140" normalizeH="0" baseline="0" noProof="0" dirty="0">
                <a:ln>
                  <a:noFill/>
                </a:ln>
                <a:solidFill>
                  <a:srgbClr val="FFFFFF"/>
                </a:solidFill>
                <a:effectLst/>
                <a:uLnTx/>
                <a:uFillTx/>
                <a:latin typeface="Calibri"/>
                <a:cs typeface="Calibri"/>
              </a:rPr>
              <a:t> </a:t>
            </a:r>
            <a:r>
              <a:rPr kumimoji="0" sz="1000" b="1" i="0" u="none" strike="noStrike" kern="0" cap="none" spc="10" normalizeH="0" baseline="0" noProof="0" dirty="0">
                <a:ln>
                  <a:noFill/>
                </a:ln>
                <a:solidFill>
                  <a:srgbClr val="FFFFFF"/>
                </a:solidFill>
                <a:effectLst/>
                <a:uLnTx/>
                <a:uFillTx/>
                <a:latin typeface="Calibri"/>
                <a:cs typeface="Calibri"/>
              </a:rPr>
              <a:t>or</a:t>
            </a:r>
            <a:r>
              <a:rPr kumimoji="0" sz="1000" b="1" i="0" u="none" strike="noStrike" kern="0" cap="none" spc="114" normalizeH="0" baseline="0" noProof="0" dirty="0">
                <a:ln>
                  <a:noFill/>
                </a:ln>
                <a:solidFill>
                  <a:srgbClr val="FFFFFF"/>
                </a:solidFill>
                <a:effectLst/>
                <a:uLnTx/>
                <a:uFillTx/>
                <a:latin typeface="Calibri"/>
                <a:cs typeface="Calibri"/>
              </a:rPr>
              <a:t> </a:t>
            </a:r>
            <a:r>
              <a:rPr kumimoji="0" sz="1000" b="1" i="0" u="none" strike="noStrike" kern="0" cap="none" spc="-10" normalizeH="0" baseline="0" noProof="0" dirty="0">
                <a:ln>
                  <a:noFill/>
                </a:ln>
                <a:solidFill>
                  <a:srgbClr val="FFFFFF"/>
                </a:solidFill>
                <a:effectLst/>
                <a:uLnTx/>
                <a:uFillTx/>
                <a:latin typeface="Calibri"/>
                <a:cs typeface="Calibri"/>
              </a:rPr>
              <a:t>ThinPrep </a:t>
            </a:r>
            <a:r>
              <a:rPr kumimoji="0" sz="1000" b="1" i="0" u="none" strike="noStrike" kern="0" cap="none" spc="70" normalizeH="0" baseline="0" noProof="0" dirty="0">
                <a:ln>
                  <a:noFill/>
                </a:ln>
                <a:solidFill>
                  <a:srgbClr val="FFFFFF"/>
                </a:solidFill>
                <a:effectLst/>
                <a:uLnTx/>
                <a:uFillTx/>
                <a:latin typeface="Calibri"/>
                <a:cs typeface="Calibri"/>
              </a:rPr>
              <a:t>Pap</a:t>
            </a:r>
            <a:r>
              <a:rPr kumimoji="0" sz="1000" b="1" i="0" u="none" strike="noStrike" kern="0" cap="none" spc="35" normalizeH="0" baseline="0" noProof="0" dirty="0">
                <a:ln>
                  <a:noFill/>
                </a:ln>
                <a:solidFill>
                  <a:srgbClr val="FFFFFF"/>
                </a:solidFill>
                <a:effectLst/>
                <a:uLnTx/>
                <a:uFillTx/>
                <a:latin typeface="Calibri"/>
                <a:cs typeface="Calibri"/>
              </a:rPr>
              <a:t> </a:t>
            </a:r>
            <a:r>
              <a:rPr kumimoji="0" sz="1000" b="1" i="0" u="none" strike="noStrike" kern="0" cap="none" spc="-20" normalizeH="0" baseline="0" noProof="0" dirty="0">
                <a:ln>
                  <a:noFill/>
                </a:ln>
                <a:solidFill>
                  <a:srgbClr val="FFFFFF"/>
                </a:solidFill>
                <a:effectLst/>
                <a:uLnTx/>
                <a:uFillTx/>
                <a:latin typeface="Calibri"/>
                <a:cs typeface="Calibri"/>
              </a:rPr>
              <a:t>test</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45745" marR="0" lvl="0" indent="-233045" defTabSz="914400" eaLnBrk="1" fontAlgn="auto" latinLnBrk="0" hangingPunct="1">
              <a:lnSpc>
                <a:spcPct val="100000"/>
              </a:lnSpc>
              <a:spcBef>
                <a:spcPts val="0"/>
              </a:spcBef>
              <a:spcAft>
                <a:spcPts val="0"/>
              </a:spcAft>
              <a:buClr>
                <a:srgbClr val="E97031"/>
              </a:buClr>
              <a:buSzTx/>
              <a:buFont typeface="Courier New"/>
              <a:buChar char="o"/>
              <a:tabLst>
                <a:tab pos="245745" algn="l"/>
              </a:tabLst>
              <a:defRPr/>
            </a:pPr>
            <a:r>
              <a:rPr kumimoji="0" sz="1000" b="1" i="0" u="none" strike="noStrike" kern="0" cap="none" spc="0" normalizeH="0" baseline="0" noProof="0" dirty="0">
                <a:ln>
                  <a:noFill/>
                </a:ln>
                <a:solidFill>
                  <a:srgbClr val="FFFFFF"/>
                </a:solidFill>
                <a:effectLst/>
                <a:uLnTx/>
                <a:uFillTx/>
                <a:latin typeface="Calibri"/>
                <a:cs typeface="Calibri"/>
              </a:rPr>
              <a:t>Prostate-</a:t>
            </a:r>
            <a:r>
              <a:rPr kumimoji="0" sz="1000" b="1" i="0" u="none" strike="noStrike" kern="0" cap="none" spc="45" normalizeH="0" baseline="0" noProof="0" dirty="0">
                <a:ln>
                  <a:noFill/>
                </a:ln>
                <a:solidFill>
                  <a:srgbClr val="FFFFFF"/>
                </a:solidFill>
                <a:effectLst/>
                <a:uLnTx/>
                <a:uFillTx/>
                <a:latin typeface="Calibri"/>
                <a:cs typeface="Calibri"/>
              </a:rPr>
              <a:t>specific</a:t>
            </a:r>
            <a:r>
              <a:rPr kumimoji="0" sz="1000" b="1" i="0" u="none" strike="noStrike" kern="0" cap="none" spc="150" normalizeH="0" baseline="0" noProof="0" dirty="0">
                <a:ln>
                  <a:noFill/>
                </a:ln>
                <a:solidFill>
                  <a:srgbClr val="FFFFFF"/>
                </a:solidFill>
                <a:effectLst/>
                <a:uLnTx/>
                <a:uFillTx/>
                <a:latin typeface="Calibri"/>
                <a:cs typeface="Calibri"/>
              </a:rPr>
              <a:t> </a:t>
            </a:r>
            <a:r>
              <a:rPr kumimoji="0" sz="1000" b="1" i="0" u="none" strike="noStrike" kern="0" cap="none" spc="45" normalizeH="0" baseline="0" noProof="0" dirty="0">
                <a:ln>
                  <a:noFill/>
                </a:ln>
                <a:solidFill>
                  <a:srgbClr val="FFFFFF"/>
                </a:solidFill>
                <a:effectLst/>
                <a:uLnTx/>
                <a:uFillTx/>
                <a:latin typeface="Calibri"/>
                <a:cs typeface="Calibri"/>
              </a:rPr>
              <a:t>antigen</a:t>
            </a:r>
            <a:r>
              <a:rPr kumimoji="0" sz="1000" b="1" i="0" u="none" strike="noStrike" kern="0" cap="none" spc="175" normalizeH="0" baseline="0" noProof="0" dirty="0">
                <a:ln>
                  <a:noFill/>
                </a:ln>
                <a:solidFill>
                  <a:srgbClr val="FFFFFF"/>
                </a:solidFill>
                <a:effectLst/>
                <a:uLnTx/>
                <a:uFillTx/>
                <a:latin typeface="Calibri"/>
                <a:cs typeface="Calibri"/>
              </a:rPr>
              <a:t> </a:t>
            </a:r>
            <a:r>
              <a:rPr kumimoji="0" sz="1000" b="1" i="0" u="none" strike="noStrike" kern="0" cap="none" spc="55" normalizeH="0" baseline="0" noProof="0" dirty="0">
                <a:ln>
                  <a:noFill/>
                </a:ln>
                <a:solidFill>
                  <a:srgbClr val="FFFFFF"/>
                </a:solidFill>
                <a:effectLst/>
                <a:uLnTx/>
                <a:uFillTx/>
                <a:latin typeface="Calibri"/>
                <a:cs typeface="Calibri"/>
              </a:rPr>
              <a:t>(PSA)</a:t>
            </a:r>
            <a:r>
              <a:rPr kumimoji="0" sz="1000" b="1" i="0" u="none" strike="noStrike" kern="0" cap="none" spc="105" normalizeH="0" baseline="0" noProof="0" dirty="0">
                <a:ln>
                  <a:noFill/>
                </a:ln>
                <a:solidFill>
                  <a:srgbClr val="FFFFFF"/>
                </a:solidFill>
                <a:effectLst/>
                <a:uLnTx/>
                <a:uFillTx/>
                <a:latin typeface="Calibri"/>
                <a:cs typeface="Calibri"/>
              </a:rPr>
              <a:t> </a:t>
            </a:r>
            <a:r>
              <a:rPr kumimoji="0" sz="1000" b="1" i="0" u="none" strike="noStrike" kern="0" cap="none" spc="-20" normalizeH="0" baseline="0" noProof="0" dirty="0">
                <a:ln>
                  <a:noFill/>
                </a:ln>
                <a:solidFill>
                  <a:srgbClr val="FFFFFF"/>
                </a:solidFill>
                <a:effectLst/>
                <a:uLnTx/>
                <a:uFillTx/>
                <a:latin typeface="Calibri"/>
                <a:cs typeface="Calibri"/>
              </a:rPr>
              <a:t>test</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45745" marR="1456690" lvl="0" indent="-233679" defTabSz="914400" eaLnBrk="1" fontAlgn="auto" latinLnBrk="0" hangingPunct="1">
              <a:lnSpc>
                <a:spcPct val="100000"/>
              </a:lnSpc>
              <a:spcBef>
                <a:spcPts val="0"/>
              </a:spcBef>
              <a:spcAft>
                <a:spcPts val="0"/>
              </a:spcAft>
              <a:buClr>
                <a:srgbClr val="E97031"/>
              </a:buClr>
              <a:buSzTx/>
              <a:buFont typeface="Courier New"/>
              <a:buChar char="o"/>
              <a:tabLst>
                <a:tab pos="245745" algn="l"/>
              </a:tabLst>
              <a:defRPr/>
            </a:pPr>
            <a:r>
              <a:rPr kumimoji="0" sz="1000" b="1" i="0" u="none" strike="noStrike" kern="0" cap="none" spc="0" normalizeH="0" baseline="0" noProof="0" dirty="0">
                <a:ln>
                  <a:noFill/>
                </a:ln>
                <a:solidFill>
                  <a:srgbClr val="FFFFFF"/>
                </a:solidFill>
                <a:effectLst/>
                <a:uLnTx/>
                <a:uFillTx/>
                <a:latin typeface="Calibri"/>
                <a:cs typeface="Calibri"/>
              </a:rPr>
              <a:t>Stress</a:t>
            </a:r>
            <a:r>
              <a:rPr kumimoji="0" sz="1000" b="1" i="0" u="none" strike="noStrike" kern="0" cap="none" spc="125" normalizeH="0" baseline="0" noProof="0" dirty="0">
                <a:ln>
                  <a:noFill/>
                </a:ln>
                <a:solidFill>
                  <a:srgbClr val="FFFFFF"/>
                </a:solidFill>
                <a:effectLst/>
                <a:uLnTx/>
                <a:uFillTx/>
                <a:latin typeface="Calibri"/>
                <a:cs typeface="Calibri"/>
              </a:rPr>
              <a:t> </a:t>
            </a:r>
            <a:r>
              <a:rPr kumimoji="0" sz="1000" b="1" i="0" u="none" strike="noStrike" kern="0" cap="none" spc="0" normalizeH="0" baseline="0" noProof="0" dirty="0">
                <a:ln>
                  <a:noFill/>
                </a:ln>
                <a:solidFill>
                  <a:srgbClr val="FFFFFF"/>
                </a:solidFill>
                <a:effectLst/>
                <a:uLnTx/>
                <a:uFillTx/>
                <a:latin typeface="Calibri"/>
                <a:cs typeface="Calibri"/>
              </a:rPr>
              <a:t>test</a:t>
            </a:r>
            <a:r>
              <a:rPr kumimoji="0" sz="1000" b="1" i="0" u="none" strike="noStrike" kern="0" cap="none" spc="100" normalizeH="0" baseline="0" noProof="0" dirty="0">
                <a:ln>
                  <a:noFill/>
                </a:ln>
                <a:solidFill>
                  <a:srgbClr val="FFFFFF"/>
                </a:solidFill>
                <a:effectLst/>
                <a:uLnTx/>
                <a:uFillTx/>
                <a:latin typeface="Calibri"/>
                <a:cs typeface="Calibri"/>
              </a:rPr>
              <a:t> </a:t>
            </a:r>
            <a:r>
              <a:rPr kumimoji="0" sz="1000" b="1" i="0" u="none" strike="noStrike" kern="0" cap="none" spc="50" normalizeH="0" baseline="0" noProof="0" dirty="0">
                <a:ln>
                  <a:noFill/>
                </a:ln>
                <a:solidFill>
                  <a:srgbClr val="FFFFFF"/>
                </a:solidFill>
                <a:effectLst/>
                <a:uLnTx/>
                <a:uFillTx/>
                <a:latin typeface="Calibri"/>
                <a:cs typeface="Calibri"/>
              </a:rPr>
              <a:t>on</a:t>
            </a:r>
            <a:r>
              <a:rPr kumimoji="0" sz="1000" b="1" i="0" u="none" strike="noStrike" kern="0" cap="none" spc="114" normalizeH="0" baseline="0" noProof="0" dirty="0">
                <a:ln>
                  <a:noFill/>
                </a:ln>
                <a:solidFill>
                  <a:srgbClr val="FFFFFF"/>
                </a:solidFill>
                <a:effectLst/>
                <a:uLnTx/>
                <a:uFillTx/>
                <a:latin typeface="Calibri"/>
                <a:cs typeface="Calibri"/>
              </a:rPr>
              <a:t> </a:t>
            </a:r>
            <a:r>
              <a:rPr kumimoji="0" sz="1000" b="1" i="0" u="none" strike="noStrike" kern="0" cap="none" spc="55" normalizeH="0" baseline="0" noProof="0" dirty="0">
                <a:ln>
                  <a:noFill/>
                </a:ln>
                <a:solidFill>
                  <a:srgbClr val="FFFFFF"/>
                </a:solidFill>
                <a:effectLst/>
                <a:uLnTx/>
                <a:uFillTx/>
                <a:latin typeface="Calibri"/>
                <a:cs typeface="Calibri"/>
              </a:rPr>
              <a:t>a</a:t>
            </a:r>
            <a:r>
              <a:rPr kumimoji="0" sz="1000" b="1" i="0" u="none" strike="noStrike" kern="0" cap="none" spc="110" normalizeH="0" baseline="0" noProof="0" dirty="0">
                <a:ln>
                  <a:noFill/>
                </a:ln>
                <a:solidFill>
                  <a:srgbClr val="FFFFFF"/>
                </a:solidFill>
                <a:effectLst/>
                <a:uLnTx/>
                <a:uFillTx/>
                <a:latin typeface="Calibri"/>
                <a:cs typeface="Calibri"/>
              </a:rPr>
              <a:t> </a:t>
            </a:r>
            <a:r>
              <a:rPr kumimoji="0" sz="1000" b="1" i="0" u="none" strike="noStrike" kern="0" cap="none" spc="-10" normalizeH="0" baseline="0" noProof="0" dirty="0">
                <a:ln>
                  <a:noFill/>
                </a:ln>
                <a:solidFill>
                  <a:srgbClr val="FFFFFF"/>
                </a:solidFill>
                <a:effectLst/>
                <a:uLnTx/>
                <a:uFillTx/>
                <a:latin typeface="Calibri"/>
                <a:cs typeface="Calibri"/>
              </a:rPr>
              <a:t>bicycle </a:t>
            </a:r>
            <a:r>
              <a:rPr kumimoji="0" sz="1000" b="1" i="0" u="none" strike="noStrike" kern="0" cap="none" spc="0" normalizeH="0" baseline="0" noProof="0" dirty="0">
                <a:ln>
                  <a:noFill/>
                </a:ln>
                <a:solidFill>
                  <a:srgbClr val="FFFFFF"/>
                </a:solidFill>
                <a:effectLst/>
                <a:uLnTx/>
                <a:uFillTx/>
                <a:latin typeface="Calibri"/>
                <a:cs typeface="Calibri"/>
              </a:rPr>
              <a:t>or</a:t>
            </a:r>
            <a:r>
              <a:rPr kumimoji="0" sz="1000" b="1" i="0" u="none" strike="noStrike" kern="0" cap="none" spc="100" normalizeH="0" baseline="0" noProof="0" dirty="0">
                <a:ln>
                  <a:noFill/>
                </a:ln>
                <a:solidFill>
                  <a:srgbClr val="FFFFFF"/>
                </a:solidFill>
                <a:effectLst/>
                <a:uLnTx/>
                <a:uFillTx/>
                <a:latin typeface="Calibri"/>
                <a:cs typeface="Calibri"/>
              </a:rPr>
              <a:t> </a:t>
            </a:r>
            <a:r>
              <a:rPr kumimoji="0" sz="1000" b="1" i="0" u="none" strike="noStrike" kern="0" cap="none" spc="-10" normalizeH="0" baseline="0" noProof="0" dirty="0">
                <a:ln>
                  <a:noFill/>
                </a:ln>
                <a:solidFill>
                  <a:srgbClr val="FFFFFF"/>
                </a:solidFill>
                <a:effectLst/>
                <a:uLnTx/>
                <a:uFillTx/>
                <a:latin typeface="Calibri"/>
                <a:cs typeface="Calibri"/>
              </a:rPr>
              <a:t>treadmill</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45745" marR="0" lvl="0" indent="-233045" defTabSz="914400" eaLnBrk="1" fontAlgn="auto" latinLnBrk="0" hangingPunct="1">
              <a:lnSpc>
                <a:spcPct val="100000"/>
              </a:lnSpc>
              <a:spcBef>
                <a:spcPts val="5"/>
              </a:spcBef>
              <a:spcAft>
                <a:spcPts val="0"/>
              </a:spcAft>
              <a:buClr>
                <a:srgbClr val="E97031"/>
              </a:buClr>
              <a:buSzTx/>
              <a:buFont typeface="Courier New"/>
              <a:buChar char="o"/>
              <a:tabLst>
                <a:tab pos="245745" algn="l"/>
              </a:tabLst>
              <a:defRPr/>
            </a:pPr>
            <a:r>
              <a:rPr kumimoji="0" sz="1000" b="1" i="0" u="none" strike="noStrike" kern="0" cap="none" spc="0" normalizeH="0" baseline="0" noProof="0" dirty="0">
                <a:ln>
                  <a:noFill/>
                </a:ln>
                <a:solidFill>
                  <a:srgbClr val="FFFFFF"/>
                </a:solidFill>
                <a:effectLst/>
                <a:uLnTx/>
                <a:uFillTx/>
                <a:latin typeface="Calibri"/>
                <a:cs typeface="Calibri"/>
              </a:rPr>
              <a:t>Mental</a:t>
            </a:r>
            <a:r>
              <a:rPr kumimoji="0" sz="1000" b="1" i="0" u="none" strike="noStrike" kern="0" cap="none" spc="240" normalizeH="0" baseline="0" noProof="0" dirty="0">
                <a:ln>
                  <a:noFill/>
                </a:ln>
                <a:solidFill>
                  <a:srgbClr val="FFFFFF"/>
                </a:solidFill>
                <a:effectLst/>
                <a:uLnTx/>
                <a:uFillTx/>
                <a:latin typeface="Calibri"/>
                <a:cs typeface="Calibri"/>
              </a:rPr>
              <a:t> </a:t>
            </a:r>
            <a:r>
              <a:rPr kumimoji="0" sz="1000" b="1" i="0" u="none" strike="noStrike" kern="0" cap="none" spc="0" normalizeH="0" baseline="0" noProof="0" dirty="0">
                <a:ln>
                  <a:noFill/>
                </a:ln>
                <a:solidFill>
                  <a:srgbClr val="FFFFFF"/>
                </a:solidFill>
                <a:effectLst/>
                <a:uLnTx/>
                <a:uFillTx/>
                <a:latin typeface="Calibri"/>
                <a:cs typeface="Calibri"/>
              </a:rPr>
              <a:t>health</a:t>
            </a:r>
            <a:r>
              <a:rPr kumimoji="0" sz="1000" b="1" i="0" u="none" strike="noStrike" kern="0" cap="none" spc="215" normalizeH="0" baseline="0" noProof="0" dirty="0">
                <a:ln>
                  <a:noFill/>
                </a:ln>
                <a:solidFill>
                  <a:srgbClr val="FFFFFF"/>
                </a:solidFill>
                <a:effectLst/>
                <a:uLnTx/>
                <a:uFillTx/>
                <a:latin typeface="Calibri"/>
                <a:cs typeface="Calibri"/>
              </a:rPr>
              <a:t> </a:t>
            </a:r>
            <a:r>
              <a:rPr kumimoji="0" sz="1000" b="1" i="0" u="none" strike="noStrike" kern="0" cap="none" spc="-10" normalizeH="0" baseline="0" noProof="0" dirty="0">
                <a:ln>
                  <a:noFill/>
                </a:ln>
                <a:solidFill>
                  <a:srgbClr val="FFFFFF"/>
                </a:solidFill>
                <a:effectLst/>
                <a:uLnTx/>
                <a:uFillTx/>
                <a:latin typeface="Calibri"/>
                <a:cs typeface="Calibri"/>
              </a:rPr>
              <a:t>assessment</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45745" marR="0" lvl="0" indent="-233045" defTabSz="914400" eaLnBrk="1" fontAlgn="auto" latinLnBrk="0" hangingPunct="1">
              <a:lnSpc>
                <a:spcPct val="100000"/>
              </a:lnSpc>
              <a:spcBef>
                <a:spcPts val="0"/>
              </a:spcBef>
              <a:spcAft>
                <a:spcPts val="0"/>
              </a:spcAft>
              <a:buClr>
                <a:srgbClr val="E97031"/>
              </a:buClr>
              <a:buSzTx/>
              <a:buFont typeface="Courier New"/>
              <a:buChar char="o"/>
              <a:tabLst>
                <a:tab pos="245745" algn="l"/>
              </a:tabLst>
              <a:defRPr/>
            </a:pPr>
            <a:r>
              <a:rPr kumimoji="0" sz="1000" b="1" i="0" u="none" strike="noStrike" kern="0" cap="none" spc="60" normalizeH="0" baseline="0" noProof="0" dirty="0">
                <a:ln>
                  <a:noFill/>
                </a:ln>
                <a:solidFill>
                  <a:srgbClr val="FFFFFF"/>
                </a:solidFill>
                <a:effectLst/>
                <a:uLnTx/>
                <a:uFillTx/>
                <a:latin typeface="Calibri"/>
                <a:cs typeface="Calibri"/>
              </a:rPr>
              <a:t>Novel</a:t>
            </a:r>
            <a:r>
              <a:rPr kumimoji="0" sz="1000" b="1" i="0" u="none" strike="noStrike" kern="0" cap="none" spc="105" normalizeH="0" baseline="0" noProof="0" dirty="0">
                <a:ln>
                  <a:noFill/>
                </a:ln>
                <a:solidFill>
                  <a:srgbClr val="FFFFFF"/>
                </a:solidFill>
                <a:effectLst/>
                <a:uLnTx/>
                <a:uFillTx/>
                <a:latin typeface="Calibri"/>
                <a:cs typeface="Calibri"/>
              </a:rPr>
              <a:t> </a:t>
            </a:r>
            <a:r>
              <a:rPr kumimoji="0" sz="1000" b="1" i="0" u="none" strike="noStrike" kern="0" cap="none" spc="10" normalizeH="0" baseline="0" noProof="0" dirty="0">
                <a:ln>
                  <a:noFill/>
                </a:ln>
                <a:solidFill>
                  <a:srgbClr val="FFFFFF"/>
                </a:solidFill>
                <a:effectLst/>
                <a:uLnTx/>
                <a:uFillTx/>
                <a:latin typeface="Calibri"/>
                <a:cs typeface="Calibri"/>
              </a:rPr>
              <a:t>infectious</a:t>
            </a:r>
            <a:r>
              <a:rPr kumimoji="0" sz="1000" b="1" i="0" u="none" strike="noStrike" kern="0" cap="none" spc="180" normalizeH="0" baseline="0" noProof="0" dirty="0">
                <a:ln>
                  <a:noFill/>
                </a:ln>
                <a:solidFill>
                  <a:srgbClr val="FFFFFF"/>
                </a:solidFill>
                <a:effectLst/>
                <a:uLnTx/>
                <a:uFillTx/>
                <a:latin typeface="Calibri"/>
                <a:cs typeface="Calibri"/>
              </a:rPr>
              <a:t> </a:t>
            </a:r>
            <a:r>
              <a:rPr kumimoji="0" sz="1000" b="1" i="0" u="none" strike="noStrike" kern="0" cap="none" spc="50" normalizeH="0" baseline="0" noProof="0" dirty="0">
                <a:ln>
                  <a:noFill/>
                </a:ln>
                <a:solidFill>
                  <a:srgbClr val="FFFFFF"/>
                </a:solidFill>
                <a:effectLst/>
                <a:uLnTx/>
                <a:uFillTx/>
                <a:latin typeface="Calibri"/>
                <a:cs typeface="Calibri"/>
              </a:rPr>
              <a:t>disease</a:t>
            </a:r>
            <a:r>
              <a:rPr kumimoji="0" sz="1000" b="1" i="0" u="none" strike="noStrike" kern="0" cap="none" spc="130" normalizeH="0" baseline="0" noProof="0" dirty="0">
                <a:ln>
                  <a:noFill/>
                </a:ln>
                <a:solidFill>
                  <a:srgbClr val="FFFFFF"/>
                </a:solidFill>
                <a:effectLst/>
                <a:uLnTx/>
                <a:uFillTx/>
                <a:latin typeface="Calibri"/>
                <a:cs typeface="Calibri"/>
              </a:rPr>
              <a:t> </a:t>
            </a:r>
            <a:r>
              <a:rPr kumimoji="0" sz="1000" b="1" i="0" u="none" strike="noStrike" kern="0" cap="none" spc="10" normalizeH="0" baseline="0" noProof="0" dirty="0">
                <a:ln>
                  <a:noFill/>
                </a:ln>
                <a:solidFill>
                  <a:srgbClr val="FFFFFF"/>
                </a:solidFill>
                <a:effectLst/>
                <a:uLnTx/>
                <a:uFillTx/>
                <a:latin typeface="Calibri"/>
                <a:cs typeface="Calibri"/>
              </a:rPr>
              <a:t>testing,</a:t>
            </a:r>
            <a:r>
              <a:rPr kumimoji="0" sz="1000" b="1" i="0" u="none" strike="noStrike" kern="0" cap="none" spc="185" normalizeH="0" baseline="0" noProof="0" dirty="0">
                <a:ln>
                  <a:noFill/>
                </a:ln>
                <a:solidFill>
                  <a:srgbClr val="FFFFFF"/>
                </a:solidFill>
                <a:effectLst/>
                <a:uLnTx/>
                <a:uFillTx/>
                <a:latin typeface="Calibri"/>
                <a:cs typeface="Calibri"/>
              </a:rPr>
              <a:t> </a:t>
            </a:r>
            <a:r>
              <a:rPr kumimoji="0" sz="1000" b="1" i="0" u="none" strike="noStrike" kern="0" cap="none" spc="10" normalizeH="0" baseline="0" noProof="0" dirty="0">
                <a:ln>
                  <a:noFill/>
                </a:ln>
                <a:solidFill>
                  <a:srgbClr val="FFFFFF"/>
                </a:solidFill>
                <a:effectLst/>
                <a:uLnTx/>
                <a:uFillTx/>
                <a:latin typeface="Calibri"/>
                <a:cs typeface="Calibri"/>
              </a:rPr>
              <a:t>like</a:t>
            </a:r>
            <a:r>
              <a:rPr kumimoji="0" sz="1000" b="1" i="0" u="none" strike="noStrike" kern="0" cap="none" spc="114" normalizeH="0" baseline="0" noProof="0" dirty="0">
                <a:ln>
                  <a:noFill/>
                </a:ln>
                <a:solidFill>
                  <a:srgbClr val="FFFFFF"/>
                </a:solidFill>
                <a:effectLst/>
                <a:uLnTx/>
                <a:uFillTx/>
                <a:latin typeface="Calibri"/>
                <a:cs typeface="Calibri"/>
              </a:rPr>
              <a:t> </a:t>
            </a:r>
            <a:r>
              <a:rPr kumimoji="0" sz="1000" b="1" i="0" u="none" strike="noStrike" kern="0" cap="none" spc="90" normalizeH="0" baseline="0" noProof="0" dirty="0">
                <a:ln>
                  <a:noFill/>
                </a:ln>
                <a:solidFill>
                  <a:srgbClr val="FFFFFF"/>
                </a:solidFill>
                <a:effectLst/>
                <a:uLnTx/>
                <a:uFillTx/>
                <a:latin typeface="Calibri"/>
                <a:cs typeface="Calibri"/>
              </a:rPr>
              <a:t>COVID-</a:t>
            </a:r>
            <a:r>
              <a:rPr kumimoji="0" sz="1000" b="1" i="0" u="none" strike="noStrike" kern="0" cap="none" spc="70" normalizeH="0" baseline="0" noProof="0" dirty="0">
                <a:ln>
                  <a:noFill/>
                </a:ln>
                <a:solidFill>
                  <a:srgbClr val="FFFFFF"/>
                </a:solidFill>
                <a:effectLst/>
                <a:uLnTx/>
                <a:uFillTx/>
                <a:latin typeface="Calibri"/>
                <a:cs typeface="Calibri"/>
              </a:rPr>
              <a:t>19</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5" name="object 5" descr="$PPTXTitle"/>
          <p:cNvSpPr txBox="1">
            <a:spLocks noGrp="1"/>
          </p:cNvSpPr>
          <p:nvPr>
            <p:ph type="title"/>
          </p:nvPr>
        </p:nvSpPr>
        <p:spPr>
          <a:prstGeom prst="rect">
            <a:avLst/>
          </a:prstGeom>
        </p:spPr>
        <p:txBody>
          <a:bodyPr vert="horz" wrap="square" lIns="0" tIns="172085" rIns="0" bIns="0" rtlCol="0">
            <a:spAutoFit/>
          </a:bodyPr>
          <a:lstStyle/>
          <a:p>
            <a:pPr marL="3585845">
              <a:lnSpc>
                <a:spcPct val="100000"/>
              </a:lnSpc>
              <a:spcBef>
                <a:spcPts val="100"/>
              </a:spcBef>
            </a:pPr>
            <a:r>
              <a:rPr spc="155" dirty="0"/>
              <a:t>(Group)</a:t>
            </a:r>
            <a:r>
              <a:rPr spc="60" dirty="0"/>
              <a:t> </a:t>
            </a:r>
            <a:r>
              <a:rPr spc="175" dirty="0"/>
              <a:t>Accident</a:t>
            </a:r>
            <a:r>
              <a:rPr spc="180" dirty="0"/>
              <a:t> </a:t>
            </a:r>
            <a:r>
              <a:rPr spc="120" dirty="0"/>
              <a:t>Insurance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72085" rIns="0" bIns="0" rtlCol="0">
            <a:spAutoFit/>
          </a:bodyPr>
          <a:lstStyle/>
          <a:p>
            <a:pPr marL="3585845">
              <a:lnSpc>
                <a:spcPct val="100000"/>
              </a:lnSpc>
              <a:spcBef>
                <a:spcPts val="100"/>
              </a:spcBef>
            </a:pPr>
            <a:r>
              <a:rPr spc="160" dirty="0"/>
              <a:t>Additional</a:t>
            </a:r>
            <a:r>
              <a:rPr spc="180" dirty="0"/>
              <a:t> </a:t>
            </a:r>
            <a:r>
              <a:rPr spc="140" dirty="0"/>
              <a:t>Life</a:t>
            </a:r>
            <a:r>
              <a:rPr spc="155" dirty="0"/>
              <a:t> </a:t>
            </a:r>
            <a:r>
              <a:rPr spc="180" dirty="0"/>
              <a:t>and</a:t>
            </a:r>
            <a:r>
              <a:rPr spc="100" dirty="0"/>
              <a:t> </a:t>
            </a:r>
            <a:r>
              <a:rPr spc="265" dirty="0"/>
              <a:t>AD&amp;D</a:t>
            </a:r>
            <a:r>
              <a:rPr spc="190" dirty="0"/>
              <a:t> </a:t>
            </a:r>
            <a:r>
              <a:rPr spc="120" dirty="0"/>
              <a:t>Insurance</a:t>
            </a:r>
          </a:p>
        </p:txBody>
      </p:sp>
      <p:sp>
        <p:nvSpPr>
          <p:cNvPr id="3" name="object 3"/>
          <p:cNvSpPr txBox="1"/>
          <p:nvPr/>
        </p:nvSpPr>
        <p:spPr>
          <a:xfrm>
            <a:off x="3890264" y="958722"/>
            <a:ext cx="7614920" cy="5277485"/>
          </a:xfrm>
          <a:prstGeom prst="rect">
            <a:avLst/>
          </a:prstGeom>
        </p:spPr>
        <p:txBody>
          <a:bodyPr vert="horz" wrap="square" lIns="0" tIns="43815" rIns="0" bIns="0" rtlCol="0">
            <a:spAutoFit/>
          </a:bodyPr>
          <a:lstStyle/>
          <a:p>
            <a:pPr marL="12700" marR="5080" lvl="0" indent="0" defTabSz="914400" eaLnBrk="1" fontAlgn="auto" latinLnBrk="0" hangingPunct="1">
              <a:lnSpc>
                <a:spcPts val="1939"/>
              </a:lnSpc>
              <a:spcBef>
                <a:spcPts val="345"/>
              </a:spcBef>
              <a:spcAft>
                <a:spcPts val="0"/>
              </a:spcAft>
              <a:buClrTx/>
              <a:buSzTx/>
              <a:buFontTx/>
              <a:buNone/>
              <a:tabLst/>
              <a:defRPr/>
            </a:pPr>
            <a:r>
              <a:rPr kumimoji="0" sz="1800" b="1" i="0" u="none" strike="noStrike" kern="0" cap="none" spc="114" normalizeH="0" baseline="0" noProof="0" dirty="0">
                <a:ln>
                  <a:noFill/>
                </a:ln>
                <a:solidFill>
                  <a:srgbClr val="FFFFFF"/>
                </a:solidFill>
                <a:effectLst/>
                <a:uLnTx/>
                <a:uFillTx/>
                <a:latin typeface="Calibri"/>
                <a:cs typeface="Calibri"/>
              </a:rPr>
              <a:t>Life</a:t>
            </a:r>
            <a:r>
              <a:rPr kumimoji="0" sz="1800" b="1" i="0" u="none" strike="noStrike" kern="0" cap="none" spc="165" normalizeH="0" baseline="0" noProof="0" dirty="0">
                <a:ln>
                  <a:noFill/>
                </a:ln>
                <a:solidFill>
                  <a:srgbClr val="FFFFFF"/>
                </a:solidFill>
                <a:effectLst/>
                <a:uLnTx/>
                <a:uFillTx/>
                <a:latin typeface="Calibri"/>
                <a:cs typeface="Calibri"/>
              </a:rPr>
              <a:t> </a:t>
            </a:r>
            <a:r>
              <a:rPr kumimoji="0" sz="1800" b="1" i="0" u="none" strike="noStrike" kern="0" cap="none" spc="140" normalizeH="0" baseline="0" noProof="0" dirty="0">
                <a:ln>
                  <a:noFill/>
                </a:ln>
                <a:solidFill>
                  <a:srgbClr val="FFFFFF"/>
                </a:solidFill>
                <a:effectLst/>
                <a:uLnTx/>
                <a:uFillTx/>
                <a:latin typeface="Calibri"/>
                <a:cs typeface="Calibri"/>
              </a:rPr>
              <a:t>and</a:t>
            </a:r>
            <a:r>
              <a:rPr kumimoji="0" sz="1800" b="1" i="0" u="none" strike="noStrike" kern="0" cap="none" spc="105" normalizeH="0" baseline="0" noProof="0" dirty="0">
                <a:ln>
                  <a:noFill/>
                </a:ln>
                <a:solidFill>
                  <a:srgbClr val="FFFFFF"/>
                </a:solidFill>
                <a:effectLst/>
                <a:uLnTx/>
                <a:uFillTx/>
                <a:latin typeface="Calibri"/>
                <a:cs typeface="Calibri"/>
              </a:rPr>
              <a:t> </a:t>
            </a:r>
            <a:r>
              <a:rPr kumimoji="0" sz="1800" b="1" i="0" u="none" strike="noStrike" kern="0" cap="none" spc="130" normalizeH="0" baseline="0" noProof="0" dirty="0">
                <a:ln>
                  <a:noFill/>
                </a:ln>
                <a:solidFill>
                  <a:srgbClr val="FFFFFF"/>
                </a:solidFill>
                <a:effectLst/>
                <a:uLnTx/>
                <a:uFillTx/>
                <a:latin typeface="Calibri"/>
                <a:cs typeface="Calibri"/>
              </a:rPr>
              <a:t>Accidental</a:t>
            </a:r>
            <a:r>
              <a:rPr kumimoji="0" sz="1800" b="1" i="0" u="none" strike="noStrike" kern="0" cap="none" spc="190" normalizeH="0" baseline="0" noProof="0" dirty="0">
                <a:ln>
                  <a:noFill/>
                </a:ln>
                <a:solidFill>
                  <a:srgbClr val="FFFFFF"/>
                </a:solidFill>
                <a:effectLst/>
                <a:uLnTx/>
                <a:uFillTx/>
                <a:latin typeface="Calibri"/>
                <a:cs typeface="Calibri"/>
              </a:rPr>
              <a:t> </a:t>
            </a:r>
            <a:r>
              <a:rPr kumimoji="0" sz="1800" b="1" i="0" u="none" strike="noStrike" kern="0" cap="none" spc="125" normalizeH="0" baseline="0" noProof="0" dirty="0">
                <a:ln>
                  <a:noFill/>
                </a:ln>
                <a:solidFill>
                  <a:srgbClr val="FFFFFF"/>
                </a:solidFill>
                <a:effectLst/>
                <a:uLnTx/>
                <a:uFillTx/>
                <a:latin typeface="Calibri"/>
                <a:cs typeface="Calibri"/>
              </a:rPr>
              <a:t>Death</a:t>
            </a:r>
            <a:r>
              <a:rPr kumimoji="0" sz="1800" b="1" i="0" u="none" strike="noStrike" kern="0" cap="none" spc="175" normalizeH="0" baseline="0" noProof="0" dirty="0">
                <a:ln>
                  <a:noFill/>
                </a:ln>
                <a:solidFill>
                  <a:srgbClr val="FFFFFF"/>
                </a:solidFill>
                <a:effectLst/>
                <a:uLnTx/>
                <a:uFillTx/>
                <a:latin typeface="Calibri"/>
                <a:cs typeface="Calibri"/>
              </a:rPr>
              <a:t> </a:t>
            </a:r>
            <a:r>
              <a:rPr kumimoji="0" sz="1800" b="1" i="0" u="none" strike="noStrike" kern="0" cap="none" spc="60" normalizeH="0" baseline="0" noProof="0" dirty="0">
                <a:ln>
                  <a:noFill/>
                </a:ln>
                <a:solidFill>
                  <a:srgbClr val="FFFFFF"/>
                </a:solidFill>
                <a:effectLst/>
                <a:uLnTx/>
                <a:uFillTx/>
                <a:latin typeface="Calibri"/>
                <a:cs typeface="Calibri"/>
              </a:rPr>
              <a:t>&amp;</a:t>
            </a:r>
            <a:r>
              <a:rPr kumimoji="0" sz="1800" b="1" i="0" u="none" strike="noStrike" kern="0" cap="none" spc="150" normalizeH="0" baseline="0" noProof="0" dirty="0">
                <a:ln>
                  <a:noFill/>
                </a:ln>
                <a:solidFill>
                  <a:srgbClr val="FFFFFF"/>
                </a:solidFill>
                <a:effectLst/>
                <a:uLnTx/>
                <a:uFillTx/>
                <a:latin typeface="Calibri"/>
                <a:cs typeface="Calibri"/>
              </a:rPr>
              <a:t> </a:t>
            </a:r>
            <a:r>
              <a:rPr kumimoji="0" sz="1800" b="1" i="0" u="none" strike="noStrike" kern="0" cap="none" spc="145" normalizeH="0" baseline="0" noProof="0" dirty="0">
                <a:ln>
                  <a:noFill/>
                </a:ln>
                <a:solidFill>
                  <a:srgbClr val="FFFFFF"/>
                </a:solidFill>
                <a:effectLst/>
                <a:uLnTx/>
                <a:uFillTx/>
                <a:latin typeface="Calibri"/>
                <a:cs typeface="Calibri"/>
              </a:rPr>
              <a:t>Dismemberment</a:t>
            </a:r>
            <a:r>
              <a:rPr kumimoji="0" sz="1800" b="1" i="0" u="none" strike="noStrike" kern="0" cap="none" spc="170" normalizeH="0" baseline="0" noProof="0" dirty="0">
                <a:ln>
                  <a:noFill/>
                </a:ln>
                <a:solidFill>
                  <a:srgbClr val="FFFFFF"/>
                </a:solidFill>
                <a:effectLst/>
                <a:uLnTx/>
                <a:uFillTx/>
                <a:latin typeface="Calibri"/>
                <a:cs typeface="Calibri"/>
              </a:rPr>
              <a:t> </a:t>
            </a:r>
            <a:r>
              <a:rPr kumimoji="0" sz="1800" b="1" i="0" u="none" strike="noStrike" kern="0" cap="none" spc="160" normalizeH="0" baseline="0" noProof="0" dirty="0">
                <a:ln>
                  <a:noFill/>
                </a:ln>
                <a:solidFill>
                  <a:srgbClr val="FFFFFF"/>
                </a:solidFill>
                <a:effectLst/>
                <a:uLnTx/>
                <a:uFillTx/>
                <a:latin typeface="Calibri"/>
                <a:cs typeface="Calibri"/>
              </a:rPr>
              <a:t>(AD&amp;D) </a:t>
            </a:r>
            <a:r>
              <a:rPr kumimoji="0" sz="1800" b="1" i="0" u="none" strike="noStrike" kern="0" cap="none" spc="80" normalizeH="0" baseline="0" noProof="0" dirty="0">
                <a:ln>
                  <a:noFill/>
                </a:ln>
                <a:solidFill>
                  <a:srgbClr val="FFFFFF"/>
                </a:solidFill>
                <a:effectLst/>
                <a:uLnTx/>
                <a:uFillTx/>
                <a:latin typeface="Calibri"/>
                <a:cs typeface="Calibri"/>
              </a:rPr>
              <a:t>is</a:t>
            </a:r>
            <a:r>
              <a:rPr kumimoji="0" sz="1800" b="1" i="0" u="none" strike="noStrike" kern="0" cap="none" spc="175" normalizeH="0" baseline="0" noProof="0" dirty="0">
                <a:ln>
                  <a:noFill/>
                </a:ln>
                <a:solidFill>
                  <a:srgbClr val="FFFFFF"/>
                </a:solidFill>
                <a:effectLst/>
                <a:uLnTx/>
                <a:uFillTx/>
                <a:latin typeface="Calibri"/>
                <a:cs typeface="Calibri"/>
              </a:rPr>
              <a:t> </a:t>
            </a:r>
            <a:r>
              <a:rPr kumimoji="0" sz="1800" b="1" i="0" u="none" strike="noStrike" kern="0" cap="none" spc="170" normalizeH="0" baseline="0" noProof="0" dirty="0">
                <a:ln>
                  <a:noFill/>
                </a:ln>
                <a:solidFill>
                  <a:srgbClr val="FFFFFF"/>
                </a:solidFill>
                <a:effectLst/>
                <a:uLnTx/>
                <a:uFillTx/>
                <a:latin typeface="Calibri"/>
                <a:cs typeface="Calibri"/>
              </a:rPr>
              <a:t>designed</a:t>
            </a:r>
            <a:r>
              <a:rPr kumimoji="0" sz="1800" b="1" i="0" u="none" strike="noStrike" kern="0" cap="none" spc="180" normalizeH="0" baseline="0" noProof="0" dirty="0">
                <a:ln>
                  <a:noFill/>
                </a:ln>
                <a:solidFill>
                  <a:srgbClr val="FFFFFF"/>
                </a:solidFill>
                <a:effectLst/>
                <a:uLnTx/>
                <a:uFillTx/>
                <a:latin typeface="Calibri"/>
                <a:cs typeface="Calibri"/>
              </a:rPr>
              <a:t> </a:t>
            </a:r>
            <a:r>
              <a:rPr kumimoji="0" sz="1800" b="1" i="0" u="none" strike="noStrike" kern="0" cap="none" spc="55" normalizeH="0" baseline="0" noProof="0" dirty="0">
                <a:ln>
                  <a:noFill/>
                </a:ln>
                <a:solidFill>
                  <a:srgbClr val="FFFFFF"/>
                </a:solidFill>
                <a:effectLst/>
                <a:uLnTx/>
                <a:uFillTx/>
                <a:latin typeface="Calibri"/>
                <a:cs typeface="Calibri"/>
              </a:rPr>
              <a:t>to </a:t>
            </a:r>
            <a:r>
              <a:rPr kumimoji="0" sz="1800" b="1" i="0" u="none" strike="noStrike" kern="0" cap="none" spc="130" normalizeH="0" baseline="0" noProof="0" dirty="0">
                <a:ln>
                  <a:noFill/>
                </a:ln>
                <a:solidFill>
                  <a:srgbClr val="FFFFFF"/>
                </a:solidFill>
                <a:effectLst/>
                <a:uLnTx/>
                <a:uFillTx/>
                <a:latin typeface="Calibri"/>
                <a:cs typeface="Calibri"/>
              </a:rPr>
              <a:t>provide</a:t>
            </a:r>
            <a:r>
              <a:rPr kumimoji="0" sz="1800" b="1" i="0" u="none" strike="noStrike" kern="0" cap="none" spc="170" normalizeH="0" baseline="0" noProof="0" dirty="0">
                <a:ln>
                  <a:noFill/>
                </a:ln>
                <a:solidFill>
                  <a:srgbClr val="FFFFFF"/>
                </a:solidFill>
                <a:effectLst/>
                <a:uLnTx/>
                <a:uFillTx/>
                <a:latin typeface="Calibri"/>
                <a:cs typeface="Calibri"/>
              </a:rPr>
              <a:t> </a:t>
            </a:r>
            <a:r>
              <a:rPr kumimoji="0" sz="1800" b="1" i="0" u="none" strike="noStrike" kern="0" cap="none" spc="114" normalizeH="0" baseline="0" noProof="0" dirty="0">
                <a:ln>
                  <a:noFill/>
                </a:ln>
                <a:solidFill>
                  <a:srgbClr val="FFFFFF"/>
                </a:solidFill>
                <a:effectLst/>
                <a:uLnTx/>
                <a:uFillTx/>
                <a:latin typeface="Calibri"/>
                <a:cs typeface="Calibri"/>
              </a:rPr>
              <a:t>funds</a:t>
            </a:r>
            <a:r>
              <a:rPr kumimoji="0" sz="1800" b="1" i="0" u="none" strike="noStrike" kern="0" cap="none" spc="170" normalizeH="0" baseline="0" noProof="0" dirty="0">
                <a:ln>
                  <a:noFill/>
                </a:ln>
                <a:solidFill>
                  <a:srgbClr val="FFFFFF"/>
                </a:solidFill>
                <a:effectLst/>
                <a:uLnTx/>
                <a:uFillTx/>
                <a:latin typeface="Calibri"/>
                <a:cs typeface="Calibri"/>
              </a:rPr>
              <a:t> </a:t>
            </a:r>
            <a:r>
              <a:rPr kumimoji="0" sz="1800" b="1" i="0" u="none" strike="noStrike" kern="0" cap="none" spc="80" normalizeH="0" baseline="0" noProof="0" dirty="0">
                <a:ln>
                  <a:noFill/>
                </a:ln>
                <a:solidFill>
                  <a:srgbClr val="FFFFFF"/>
                </a:solidFill>
                <a:effectLst/>
                <a:uLnTx/>
                <a:uFillTx/>
                <a:latin typeface="Calibri"/>
                <a:cs typeface="Calibri"/>
              </a:rPr>
              <a:t>to</a:t>
            </a:r>
            <a:r>
              <a:rPr kumimoji="0" sz="1800" b="1" i="0" u="none" strike="noStrike" kern="0" cap="none" spc="145" normalizeH="0" baseline="0" noProof="0" dirty="0">
                <a:ln>
                  <a:noFill/>
                </a:ln>
                <a:solidFill>
                  <a:srgbClr val="FFFFFF"/>
                </a:solidFill>
                <a:effectLst/>
                <a:uLnTx/>
                <a:uFillTx/>
                <a:latin typeface="Calibri"/>
                <a:cs typeface="Calibri"/>
              </a:rPr>
              <a:t> </a:t>
            </a:r>
            <a:r>
              <a:rPr kumimoji="0" sz="1800" b="1" i="0" u="none" strike="noStrike" kern="0" cap="none" spc="105" normalizeH="0" baseline="0" noProof="0" dirty="0">
                <a:ln>
                  <a:noFill/>
                </a:ln>
                <a:solidFill>
                  <a:srgbClr val="FFFFFF"/>
                </a:solidFill>
                <a:effectLst/>
                <a:uLnTx/>
                <a:uFillTx/>
                <a:latin typeface="Calibri"/>
                <a:cs typeface="Calibri"/>
              </a:rPr>
              <a:t>an</a:t>
            </a:r>
            <a:r>
              <a:rPr kumimoji="0" sz="1800" b="1" i="0" u="none" strike="noStrike" kern="0" cap="none" spc="165" normalizeH="0" baseline="0" noProof="0" dirty="0">
                <a:ln>
                  <a:noFill/>
                </a:ln>
                <a:solidFill>
                  <a:srgbClr val="FFFFFF"/>
                </a:solidFill>
                <a:effectLst/>
                <a:uLnTx/>
                <a:uFillTx/>
                <a:latin typeface="Calibri"/>
                <a:cs typeface="Calibri"/>
              </a:rPr>
              <a:t> </a:t>
            </a:r>
            <a:r>
              <a:rPr kumimoji="0" sz="1800" b="1" i="0" u="none" strike="noStrike" kern="0" cap="none" spc="120" normalizeH="0" baseline="0" noProof="0" dirty="0">
                <a:ln>
                  <a:noFill/>
                </a:ln>
                <a:solidFill>
                  <a:srgbClr val="FFFFFF"/>
                </a:solidFill>
                <a:effectLst/>
                <a:uLnTx/>
                <a:uFillTx/>
                <a:latin typeface="Calibri"/>
                <a:cs typeface="Calibri"/>
              </a:rPr>
              <a:t>employee’s</a:t>
            </a:r>
            <a:r>
              <a:rPr kumimoji="0" sz="1800" b="1" i="0" u="none" strike="noStrike" kern="0" cap="none" spc="195" normalizeH="0" baseline="0" noProof="0" dirty="0">
                <a:ln>
                  <a:noFill/>
                </a:ln>
                <a:solidFill>
                  <a:srgbClr val="FFFFFF"/>
                </a:solidFill>
                <a:effectLst/>
                <a:uLnTx/>
                <a:uFillTx/>
                <a:latin typeface="Calibri"/>
                <a:cs typeface="Calibri"/>
              </a:rPr>
              <a:t> </a:t>
            </a:r>
            <a:r>
              <a:rPr kumimoji="0" sz="1800" b="1" i="0" u="none" strike="noStrike" kern="0" cap="none" spc="100" normalizeH="0" baseline="0" noProof="0" dirty="0">
                <a:ln>
                  <a:noFill/>
                </a:ln>
                <a:solidFill>
                  <a:srgbClr val="FFFFFF"/>
                </a:solidFill>
                <a:effectLst/>
                <a:uLnTx/>
                <a:uFillTx/>
                <a:latin typeface="Calibri"/>
                <a:cs typeface="Calibri"/>
              </a:rPr>
              <a:t>family</a:t>
            </a:r>
            <a:r>
              <a:rPr kumimoji="0" sz="1800" b="1" i="0" u="none" strike="noStrike" kern="0" cap="none" spc="175" normalizeH="0" baseline="0" noProof="0" dirty="0">
                <a:ln>
                  <a:noFill/>
                </a:ln>
                <a:solidFill>
                  <a:srgbClr val="FFFFFF"/>
                </a:solidFill>
                <a:effectLst/>
                <a:uLnTx/>
                <a:uFillTx/>
                <a:latin typeface="Calibri"/>
                <a:cs typeface="Calibri"/>
              </a:rPr>
              <a:t> </a:t>
            </a:r>
            <a:r>
              <a:rPr kumimoji="0" sz="1800" b="1" i="0" u="none" strike="noStrike" kern="0" cap="none" spc="135" normalizeH="0" baseline="0" noProof="0" dirty="0">
                <a:ln>
                  <a:noFill/>
                </a:ln>
                <a:solidFill>
                  <a:srgbClr val="FFFFFF"/>
                </a:solidFill>
                <a:effectLst/>
                <a:uLnTx/>
                <a:uFillTx/>
                <a:latin typeface="Calibri"/>
                <a:cs typeface="Calibri"/>
              </a:rPr>
              <a:t>should</a:t>
            </a:r>
            <a:r>
              <a:rPr kumimoji="0" sz="1800" b="1" i="0" u="none" strike="noStrike" kern="0" cap="none" spc="165" normalizeH="0" baseline="0" noProof="0" dirty="0">
                <a:ln>
                  <a:noFill/>
                </a:ln>
                <a:solidFill>
                  <a:srgbClr val="FFFFFF"/>
                </a:solidFill>
                <a:effectLst/>
                <a:uLnTx/>
                <a:uFillTx/>
                <a:latin typeface="Calibri"/>
                <a:cs typeface="Calibri"/>
              </a:rPr>
              <a:t> </a:t>
            </a:r>
            <a:r>
              <a:rPr kumimoji="0" sz="1800" b="1" i="0" u="none" strike="noStrike" kern="0" cap="none" spc="95" normalizeH="0" baseline="0" noProof="0" dirty="0">
                <a:ln>
                  <a:noFill/>
                </a:ln>
                <a:solidFill>
                  <a:srgbClr val="FFFFFF"/>
                </a:solidFill>
                <a:effectLst/>
                <a:uLnTx/>
                <a:uFillTx/>
                <a:latin typeface="Calibri"/>
                <a:cs typeface="Calibri"/>
              </a:rPr>
              <a:t>the</a:t>
            </a:r>
            <a:r>
              <a:rPr kumimoji="0" sz="1800" b="1" i="0" u="none" strike="noStrike" kern="0" cap="none" spc="145" normalizeH="0" baseline="0" noProof="0" dirty="0">
                <a:ln>
                  <a:noFill/>
                </a:ln>
                <a:solidFill>
                  <a:srgbClr val="FFFFFF"/>
                </a:solidFill>
                <a:effectLst/>
                <a:uLnTx/>
                <a:uFillTx/>
                <a:latin typeface="Calibri"/>
                <a:cs typeface="Calibri"/>
              </a:rPr>
              <a:t> </a:t>
            </a:r>
            <a:r>
              <a:rPr kumimoji="0" sz="1800" b="1" i="0" u="none" strike="noStrike" kern="0" cap="none" spc="150" normalizeH="0" baseline="0" noProof="0" dirty="0">
                <a:ln>
                  <a:noFill/>
                </a:ln>
                <a:solidFill>
                  <a:srgbClr val="FFFFFF"/>
                </a:solidFill>
                <a:effectLst/>
                <a:uLnTx/>
                <a:uFillTx/>
                <a:latin typeface="Calibri"/>
                <a:cs typeface="Calibri"/>
              </a:rPr>
              <a:t>employee</a:t>
            </a:r>
            <a:r>
              <a:rPr kumimoji="0" sz="1800" b="1" i="0" u="none" strike="noStrike" kern="0" cap="none" spc="190" normalizeH="0" baseline="0" noProof="0" dirty="0">
                <a:ln>
                  <a:noFill/>
                </a:ln>
                <a:solidFill>
                  <a:srgbClr val="FFFFFF"/>
                </a:solidFill>
                <a:effectLst/>
                <a:uLnTx/>
                <a:uFillTx/>
                <a:latin typeface="Calibri"/>
                <a:cs typeface="Calibri"/>
              </a:rPr>
              <a:t> </a:t>
            </a:r>
            <a:r>
              <a:rPr kumimoji="0" sz="1800" b="1" i="0" u="none" strike="noStrike" kern="0" cap="none" spc="140" normalizeH="0" baseline="0" noProof="0" dirty="0">
                <a:ln>
                  <a:noFill/>
                </a:ln>
                <a:solidFill>
                  <a:srgbClr val="FFFFFF"/>
                </a:solidFill>
                <a:effectLst/>
                <a:uLnTx/>
                <a:uFillTx/>
                <a:latin typeface="Calibri"/>
                <a:cs typeface="Calibri"/>
              </a:rPr>
              <a:t>die</a:t>
            </a:r>
            <a:r>
              <a:rPr kumimoji="0" sz="1800" b="1" i="0" u="none" strike="noStrike" kern="0" cap="none" spc="165" normalizeH="0" baseline="0" noProof="0" dirty="0">
                <a:ln>
                  <a:noFill/>
                </a:ln>
                <a:solidFill>
                  <a:srgbClr val="FFFFFF"/>
                </a:solidFill>
                <a:effectLst/>
                <a:uLnTx/>
                <a:uFillTx/>
                <a:latin typeface="Calibri"/>
                <a:cs typeface="Calibri"/>
              </a:rPr>
              <a:t> </a:t>
            </a:r>
            <a:r>
              <a:rPr kumimoji="0" sz="1800" b="1" i="0" u="none" strike="noStrike" kern="0" cap="none" spc="55" normalizeH="0" baseline="0" noProof="0" dirty="0">
                <a:ln>
                  <a:noFill/>
                </a:ln>
                <a:solidFill>
                  <a:srgbClr val="FFFFFF"/>
                </a:solidFill>
                <a:effectLst/>
                <a:uLnTx/>
                <a:uFillTx/>
                <a:latin typeface="Calibri"/>
                <a:cs typeface="Calibri"/>
              </a:rPr>
              <a:t>in</a:t>
            </a:r>
            <a:r>
              <a:rPr kumimoji="0" sz="1800" b="1" i="0" u="none" strike="noStrike" kern="0" cap="none" spc="500" normalizeH="0" baseline="0" noProof="0" dirty="0">
                <a:ln>
                  <a:noFill/>
                </a:ln>
                <a:solidFill>
                  <a:srgbClr val="FFFFFF"/>
                </a:solidFill>
                <a:effectLst/>
                <a:uLnTx/>
                <a:uFillTx/>
                <a:latin typeface="Calibri"/>
                <a:cs typeface="Calibri"/>
              </a:rPr>
              <a:t> </a:t>
            </a:r>
            <a:r>
              <a:rPr kumimoji="0" sz="1800" b="1" i="0" u="none" strike="noStrike" kern="0" cap="none" spc="105" normalizeH="0" baseline="0" noProof="0" dirty="0">
                <a:ln>
                  <a:noFill/>
                </a:ln>
                <a:solidFill>
                  <a:srgbClr val="FFFFFF"/>
                </a:solidFill>
                <a:effectLst/>
                <a:uLnTx/>
                <a:uFillTx/>
                <a:latin typeface="Calibri"/>
                <a:cs typeface="Calibri"/>
              </a:rPr>
              <a:t>an</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130" normalizeH="0" baseline="0" noProof="0" dirty="0">
                <a:ln>
                  <a:noFill/>
                </a:ln>
                <a:solidFill>
                  <a:srgbClr val="FFFFFF"/>
                </a:solidFill>
                <a:effectLst/>
                <a:uLnTx/>
                <a:uFillTx/>
                <a:latin typeface="Calibri"/>
                <a:cs typeface="Calibri"/>
              </a:rPr>
              <a:t>accident</a:t>
            </a:r>
            <a:r>
              <a:rPr kumimoji="0" sz="1800" b="1" i="0" u="none" strike="noStrike" kern="0" cap="none" spc="175" normalizeH="0" baseline="0" noProof="0" dirty="0">
                <a:ln>
                  <a:noFill/>
                </a:ln>
                <a:solidFill>
                  <a:srgbClr val="FFFFFF"/>
                </a:solidFill>
                <a:effectLst/>
                <a:uLnTx/>
                <a:uFillTx/>
                <a:latin typeface="Calibri"/>
                <a:cs typeface="Calibri"/>
              </a:rPr>
              <a:t> </a:t>
            </a:r>
            <a:r>
              <a:rPr kumimoji="0" sz="1800" b="1" i="0" u="none" strike="noStrike" kern="0" cap="none" spc="85" normalizeH="0" baseline="0" noProof="0" dirty="0">
                <a:ln>
                  <a:noFill/>
                </a:ln>
                <a:solidFill>
                  <a:srgbClr val="FFFFFF"/>
                </a:solidFill>
                <a:effectLst/>
                <a:uLnTx/>
                <a:uFillTx/>
                <a:latin typeface="Calibri"/>
                <a:cs typeface="Calibri"/>
              </a:rPr>
              <a:t>(not</a:t>
            </a:r>
            <a:r>
              <a:rPr kumimoji="0" sz="1800" b="1" i="0" u="none" strike="noStrike" kern="0" cap="none" spc="175" normalizeH="0" baseline="0" noProof="0" dirty="0">
                <a:ln>
                  <a:noFill/>
                </a:ln>
                <a:solidFill>
                  <a:srgbClr val="FFFFFF"/>
                </a:solidFill>
                <a:effectLst/>
                <a:uLnTx/>
                <a:uFillTx/>
                <a:latin typeface="Calibri"/>
                <a:cs typeface="Calibri"/>
              </a:rPr>
              <a:t> </a:t>
            </a:r>
            <a:r>
              <a:rPr kumimoji="0" sz="1800" b="1" i="0" u="none" strike="noStrike" kern="0" cap="none" spc="105" normalizeH="0" baseline="0" noProof="0" dirty="0">
                <a:ln>
                  <a:noFill/>
                </a:ln>
                <a:solidFill>
                  <a:srgbClr val="FFFFFF"/>
                </a:solidFill>
                <a:effectLst/>
                <a:uLnTx/>
                <a:uFillTx/>
                <a:latin typeface="Calibri"/>
                <a:cs typeface="Calibri"/>
              </a:rPr>
              <a:t>an</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100" normalizeH="0" baseline="0" noProof="0" dirty="0">
                <a:ln>
                  <a:noFill/>
                </a:ln>
                <a:solidFill>
                  <a:srgbClr val="FFFFFF"/>
                </a:solidFill>
                <a:effectLst/>
                <a:uLnTx/>
                <a:uFillTx/>
                <a:latin typeface="Calibri"/>
                <a:cs typeface="Calibri"/>
              </a:rPr>
              <a:t>illness)</a:t>
            </a:r>
            <a:r>
              <a:rPr kumimoji="0" sz="1800" b="1" i="0" u="none" strike="noStrike" kern="0" cap="none" spc="195" normalizeH="0" baseline="0" noProof="0" dirty="0">
                <a:ln>
                  <a:noFill/>
                </a:ln>
                <a:solidFill>
                  <a:srgbClr val="FFFFFF"/>
                </a:solidFill>
                <a:effectLst/>
                <a:uLnTx/>
                <a:uFillTx/>
                <a:latin typeface="Calibri"/>
                <a:cs typeface="Calibri"/>
              </a:rPr>
              <a:t> </a:t>
            </a:r>
            <a:r>
              <a:rPr kumimoji="0" sz="1800" b="1" i="0" u="none" strike="noStrike" kern="0" cap="none" spc="90" normalizeH="0" baseline="0" noProof="0" dirty="0">
                <a:ln>
                  <a:noFill/>
                </a:ln>
                <a:solidFill>
                  <a:srgbClr val="FFFFFF"/>
                </a:solidFill>
                <a:effectLst/>
                <a:uLnTx/>
                <a:uFillTx/>
                <a:latin typeface="Calibri"/>
                <a:cs typeface="Calibri"/>
              </a:rPr>
              <a:t>or</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75" normalizeH="0" baseline="0" noProof="0" dirty="0">
                <a:ln>
                  <a:noFill/>
                </a:ln>
                <a:solidFill>
                  <a:srgbClr val="FFFFFF"/>
                </a:solidFill>
                <a:effectLst/>
                <a:uLnTx/>
                <a:uFillTx/>
                <a:latin typeface="Calibri"/>
                <a:cs typeface="Calibri"/>
              </a:rPr>
              <a:t>suffer</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95" normalizeH="0" baseline="0" noProof="0" dirty="0">
                <a:ln>
                  <a:noFill/>
                </a:ln>
                <a:solidFill>
                  <a:srgbClr val="FFFFFF"/>
                </a:solidFill>
                <a:effectLst/>
                <a:uLnTx/>
                <a:uFillTx/>
                <a:latin typeface="Calibri"/>
                <a:cs typeface="Calibri"/>
              </a:rPr>
              <a:t>a</a:t>
            </a:r>
            <a:r>
              <a:rPr kumimoji="0" sz="1800" b="1" i="0" u="none" strike="noStrike" kern="0" cap="none" spc="150" normalizeH="0" baseline="0" noProof="0" dirty="0">
                <a:ln>
                  <a:noFill/>
                </a:ln>
                <a:solidFill>
                  <a:srgbClr val="FFFFFF"/>
                </a:solidFill>
                <a:effectLst/>
                <a:uLnTx/>
                <a:uFillTx/>
                <a:latin typeface="Calibri"/>
                <a:cs typeface="Calibri"/>
              </a:rPr>
              <a:t> </a:t>
            </a:r>
            <a:r>
              <a:rPr kumimoji="0" sz="1800" b="1" i="0" u="none" strike="noStrike" kern="0" cap="none" spc="110" normalizeH="0" baseline="0" noProof="0" dirty="0">
                <a:ln>
                  <a:noFill/>
                </a:ln>
                <a:solidFill>
                  <a:srgbClr val="FFFFFF"/>
                </a:solidFill>
                <a:effectLst/>
                <a:uLnTx/>
                <a:uFillTx/>
                <a:latin typeface="Calibri"/>
                <a:cs typeface="Calibri"/>
              </a:rPr>
              <a:t>significant,</a:t>
            </a:r>
            <a:r>
              <a:rPr kumimoji="0" sz="1800" b="1" i="0" u="none" strike="noStrike" kern="0" cap="none" spc="80" normalizeH="0" baseline="0" noProof="0" dirty="0">
                <a:ln>
                  <a:noFill/>
                </a:ln>
                <a:solidFill>
                  <a:srgbClr val="FFFFFF"/>
                </a:solidFill>
                <a:effectLst/>
                <a:uLnTx/>
                <a:uFillTx/>
                <a:latin typeface="Calibri"/>
                <a:cs typeface="Calibri"/>
              </a:rPr>
              <a:t> </a:t>
            </a:r>
            <a:r>
              <a:rPr kumimoji="0" sz="1800" b="1" i="0" u="none" strike="noStrike" kern="0" cap="none" spc="125" normalizeH="0" baseline="0" noProof="0" dirty="0">
                <a:ln>
                  <a:noFill/>
                </a:ln>
                <a:solidFill>
                  <a:srgbClr val="FFFFFF"/>
                </a:solidFill>
                <a:effectLst/>
                <a:uLnTx/>
                <a:uFillTx/>
                <a:latin typeface="Calibri"/>
                <a:cs typeface="Calibri"/>
              </a:rPr>
              <a:t>permanent</a:t>
            </a:r>
            <a:r>
              <a:rPr kumimoji="0" sz="1800" b="1" i="0" u="none" strike="noStrike" kern="0" cap="none" spc="175" normalizeH="0" baseline="0" noProof="0" dirty="0">
                <a:ln>
                  <a:noFill/>
                </a:ln>
                <a:solidFill>
                  <a:srgbClr val="FFFFFF"/>
                </a:solidFill>
                <a:effectLst/>
                <a:uLnTx/>
                <a:uFillTx/>
                <a:latin typeface="Calibri"/>
                <a:cs typeface="Calibri"/>
              </a:rPr>
              <a:t> </a:t>
            </a:r>
            <a:r>
              <a:rPr kumimoji="0" sz="1800" b="1" i="0" u="none" strike="noStrike" kern="0" cap="none" spc="45" normalizeH="0" baseline="0" noProof="0" dirty="0">
                <a:ln>
                  <a:noFill/>
                </a:ln>
                <a:solidFill>
                  <a:srgbClr val="FFFFFF"/>
                </a:solidFill>
                <a:effectLst/>
                <a:uLnTx/>
                <a:uFillTx/>
                <a:latin typeface="Calibri"/>
                <a:cs typeface="Calibri"/>
              </a:rPr>
              <a:t>injury.</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12700" marR="412115" lvl="0" indent="0" defTabSz="914400" eaLnBrk="1" fontAlgn="auto" latinLnBrk="0" hangingPunct="1">
              <a:lnSpc>
                <a:spcPts val="1939"/>
              </a:lnSpc>
              <a:spcBef>
                <a:spcPts val="1010"/>
              </a:spcBef>
              <a:spcAft>
                <a:spcPts val="0"/>
              </a:spcAft>
              <a:buClrTx/>
              <a:buSzTx/>
              <a:buFontTx/>
              <a:buNone/>
              <a:tabLst/>
              <a:defRPr/>
            </a:pPr>
            <a:r>
              <a:rPr kumimoji="0" sz="1800" b="1" i="0" u="none" strike="noStrike" kern="0" cap="none" spc="155" normalizeH="0" baseline="0" noProof="0" dirty="0">
                <a:ln>
                  <a:noFill/>
                </a:ln>
                <a:solidFill>
                  <a:srgbClr val="FFFFFF"/>
                </a:solidFill>
                <a:effectLst/>
                <a:uLnTx/>
                <a:uFillTx/>
                <a:latin typeface="Calibri"/>
                <a:cs typeface="Calibri"/>
              </a:rPr>
              <a:t>Eligible</a:t>
            </a:r>
            <a:r>
              <a:rPr kumimoji="0" sz="1800" b="1" i="0" u="none" strike="noStrike" kern="0" cap="none" spc="195" normalizeH="0" baseline="0" noProof="0" dirty="0">
                <a:ln>
                  <a:noFill/>
                </a:ln>
                <a:solidFill>
                  <a:srgbClr val="FFFFFF"/>
                </a:solidFill>
                <a:effectLst/>
                <a:uLnTx/>
                <a:uFillTx/>
                <a:latin typeface="Calibri"/>
                <a:cs typeface="Calibri"/>
              </a:rPr>
              <a:t> </a:t>
            </a:r>
            <a:r>
              <a:rPr kumimoji="0" sz="1800" b="1" i="0" u="none" strike="noStrike" kern="0" cap="none" spc="150" normalizeH="0" baseline="0" noProof="0" dirty="0">
                <a:ln>
                  <a:noFill/>
                </a:ln>
                <a:solidFill>
                  <a:srgbClr val="FFFFFF"/>
                </a:solidFill>
                <a:effectLst/>
                <a:uLnTx/>
                <a:uFillTx/>
                <a:latin typeface="Calibri"/>
                <a:cs typeface="Calibri"/>
              </a:rPr>
              <a:t>employees</a:t>
            </a:r>
            <a:r>
              <a:rPr kumimoji="0" sz="1800" b="1" i="0" u="none" strike="noStrike" kern="0" cap="none" spc="195" normalizeH="0" baseline="0" noProof="0" dirty="0">
                <a:ln>
                  <a:noFill/>
                </a:ln>
                <a:solidFill>
                  <a:srgbClr val="FFFFFF"/>
                </a:solidFill>
                <a:effectLst/>
                <a:uLnTx/>
                <a:uFillTx/>
                <a:latin typeface="Calibri"/>
                <a:cs typeface="Calibri"/>
              </a:rPr>
              <a:t> </a:t>
            </a:r>
            <a:r>
              <a:rPr kumimoji="0" sz="1800" b="1" i="0" u="none" strike="noStrike" kern="0" cap="none" spc="85" normalizeH="0" baseline="0" noProof="0" dirty="0">
                <a:ln>
                  <a:noFill/>
                </a:ln>
                <a:solidFill>
                  <a:srgbClr val="FFFFFF"/>
                </a:solidFill>
                <a:effectLst/>
                <a:uLnTx/>
                <a:uFillTx/>
                <a:latin typeface="Calibri"/>
                <a:cs typeface="Calibri"/>
              </a:rPr>
              <a:t>are</a:t>
            </a:r>
            <a:r>
              <a:rPr kumimoji="0" sz="1800" b="1" i="0" u="none" strike="noStrike" kern="0" cap="none" spc="150" normalizeH="0" baseline="0" noProof="0" dirty="0">
                <a:ln>
                  <a:noFill/>
                </a:ln>
                <a:solidFill>
                  <a:srgbClr val="FFFFFF"/>
                </a:solidFill>
                <a:effectLst/>
                <a:uLnTx/>
                <a:uFillTx/>
                <a:latin typeface="Calibri"/>
                <a:cs typeface="Calibri"/>
              </a:rPr>
              <a:t> </a:t>
            </a:r>
            <a:r>
              <a:rPr kumimoji="0" sz="1800" b="1" i="0" u="none" strike="noStrike" kern="0" cap="none" spc="105" normalizeH="0" baseline="0" noProof="0" dirty="0">
                <a:ln>
                  <a:noFill/>
                </a:ln>
                <a:solidFill>
                  <a:srgbClr val="FFFFFF"/>
                </a:solidFill>
                <a:effectLst/>
                <a:uLnTx/>
                <a:uFillTx/>
                <a:latin typeface="Calibri"/>
                <a:cs typeface="Calibri"/>
              </a:rPr>
              <a:t>automatically</a:t>
            </a:r>
            <a:r>
              <a:rPr kumimoji="0" sz="1800" b="1" i="0" u="none" strike="noStrike" kern="0" cap="none" spc="215" normalizeH="0" baseline="0" noProof="0" dirty="0">
                <a:ln>
                  <a:noFill/>
                </a:ln>
                <a:solidFill>
                  <a:srgbClr val="FFFFFF"/>
                </a:solidFill>
                <a:effectLst/>
                <a:uLnTx/>
                <a:uFillTx/>
                <a:latin typeface="Calibri"/>
                <a:cs typeface="Calibri"/>
              </a:rPr>
              <a:t> </a:t>
            </a:r>
            <a:r>
              <a:rPr kumimoji="0" sz="1800" b="1" i="0" u="none" strike="noStrike" kern="0" cap="none" spc="114" normalizeH="0" baseline="0" noProof="0" dirty="0">
                <a:ln>
                  <a:noFill/>
                </a:ln>
                <a:solidFill>
                  <a:srgbClr val="FFFFFF"/>
                </a:solidFill>
                <a:effectLst/>
                <a:uLnTx/>
                <a:uFillTx/>
                <a:latin typeface="Calibri"/>
                <a:cs typeface="Calibri"/>
              </a:rPr>
              <a:t>enrolled</a:t>
            </a:r>
            <a:r>
              <a:rPr kumimoji="0" sz="1800" b="1" i="0" u="none" strike="noStrike" kern="0" cap="none" spc="190" normalizeH="0" baseline="0" noProof="0" dirty="0">
                <a:ln>
                  <a:noFill/>
                </a:ln>
                <a:solidFill>
                  <a:srgbClr val="FFFFFF"/>
                </a:solidFill>
                <a:effectLst/>
                <a:uLnTx/>
                <a:uFillTx/>
                <a:latin typeface="Calibri"/>
                <a:cs typeface="Calibri"/>
              </a:rPr>
              <a:t> </a:t>
            </a:r>
            <a:r>
              <a:rPr kumimoji="0" sz="1800" b="1" i="0" u="none" strike="noStrike" kern="0" cap="none" spc="80" normalizeH="0" baseline="0" noProof="0" dirty="0">
                <a:ln>
                  <a:noFill/>
                </a:ln>
                <a:solidFill>
                  <a:srgbClr val="FFFFFF"/>
                </a:solidFill>
                <a:effectLst/>
                <a:uLnTx/>
                <a:uFillTx/>
                <a:latin typeface="Calibri"/>
                <a:cs typeface="Calibri"/>
              </a:rPr>
              <a:t>in</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95" normalizeH="0" baseline="0" noProof="0" dirty="0">
                <a:ln>
                  <a:noFill/>
                </a:ln>
                <a:solidFill>
                  <a:srgbClr val="FFFFFF"/>
                </a:solidFill>
                <a:effectLst/>
                <a:uLnTx/>
                <a:uFillTx/>
                <a:latin typeface="Calibri"/>
                <a:cs typeface="Calibri"/>
              </a:rPr>
              <a:t>the</a:t>
            </a:r>
            <a:r>
              <a:rPr kumimoji="0" sz="1800" b="1" i="0" u="none" strike="noStrike" kern="0" cap="none" spc="165" normalizeH="0" baseline="0" noProof="0" dirty="0">
                <a:ln>
                  <a:noFill/>
                </a:ln>
                <a:solidFill>
                  <a:srgbClr val="FFFFFF"/>
                </a:solidFill>
                <a:effectLst/>
                <a:uLnTx/>
                <a:uFillTx/>
                <a:latin typeface="Calibri"/>
                <a:cs typeface="Calibri"/>
              </a:rPr>
              <a:t> </a:t>
            </a:r>
            <a:r>
              <a:rPr kumimoji="0" sz="1800" b="1" i="0" u="none" strike="noStrike" kern="0" cap="none" spc="114" normalizeH="0" baseline="0" noProof="0" dirty="0">
                <a:ln>
                  <a:noFill/>
                </a:ln>
                <a:solidFill>
                  <a:srgbClr val="FFFFFF"/>
                </a:solidFill>
                <a:effectLst/>
                <a:uLnTx/>
                <a:uFillTx/>
                <a:latin typeface="Calibri"/>
                <a:cs typeface="Calibri"/>
              </a:rPr>
              <a:t>‘basic’</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100" normalizeH="0" baseline="0" noProof="0" dirty="0">
                <a:ln>
                  <a:noFill/>
                </a:ln>
                <a:solidFill>
                  <a:srgbClr val="FFFFFF"/>
                </a:solidFill>
                <a:effectLst/>
                <a:uLnTx/>
                <a:uFillTx/>
                <a:latin typeface="Calibri"/>
                <a:cs typeface="Calibri"/>
              </a:rPr>
              <a:t>plan, </a:t>
            </a:r>
            <a:r>
              <a:rPr kumimoji="0" sz="1800" b="1" i="0" u="none" strike="noStrike" kern="0" cap="none" spc="125" normalizeH="0" baseline="0" noProof="0" dirty="0">
                <a:ln>
                  <a:noFill/>
                </a:ln>
                <a:solidFill>
                  <a:srgbClr val="FFFFFF"/>
                </a:solidFill>
                <a:effectLst/>
                <a:uLnTx/>
                <a:uFillTx/>
                <a:latin typeface="Calibri"/>
                <a:cs typeface="Calibri"/>
              </a:rPr>
              <a:t>which</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80" normalizeH="0" baseline="0" noProof="0" dirty="0">
                <a:ln>
                  <a:noFill/>
                </a:ln>
                <a:solidFill>
                  <a:srgbClr val="FFFFFF"/>
                </a:solidFill>
                <a:effectLst/>
                <a:uLnTx/>
                <a:uFillTx/>
                <a:latin typeface="Calibri"/>
                <a:cs typeface="Calibri"/>
              </a:rPr>
              <a:t>is</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250" normalizeH="0" baseline="0" noProof="0" dirty="0">
                <a:ln>
                  <a:noFill/>
                </a:ln>
                <a:solidFill>
                  <a:srgbClr val="FFFFFF"/>
                </a:solidFill>
                <a:effectLst/>
                <a:uLnTx/>
                <a:uFillTx/>
                <a:latin typeface="Calibri"/>
                <a:cs typeface="Calibri"/>
              </a:rPr>
              <a:t>100%</a:t>
            </a:r>
            <a:r>
              <a:rPr kumimoji="0" sz="1800" b="1" i="0" u="none" strike="noStrike" kern="0" cap="none" spc="180" normalizeH="0" baseline="0" noProof="0" dirty="0">
                <a:ln>
                  <a:noFill/>
                </a:ln>
                <a:solidFill>
                  <a:srgbClr val="FFFFFF"/>
                </a:solidFill>
                <a:effectLst/>
                <a:uLnTx/>
                <a:uFillTx/>
                <a:latin typeface="Calibri"/>
                <a:cs typeface="Calibri"/>
              </a:rPr>
              <a:t> </a:t>
            </a:r>
            <a:r>
              <a:rPr kumimoji="0" sz="1800" b="1" i="0" u="none" strike="noStrike" kern="0" cap="none" spc="150" normalizeH="0" baseline="0" noProof="0" dirty="0">
                <a:ln>
                  <a:noFill/>
                </a:ln>
                <a:solidFill>
                  <a:srgbClr val="FFFFFF"/>
                </a:solidFill>
                <a:effectLst/>
                <a:uLnTx/>
                <a:uFillTx/>
                <a:latin typeface="Calibri"/>
                <a:cs typeface="Calibri"/>
              </a:rPr>
              <a:t>paid</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75" normalizeH="0" baseline="0" noProof="0" dirty="0">
                <a:ln>
                  <a:noFill/>
                </a:ln>
                <a:solidFill>
                  <a:srgbClr val="FFFFFF"/>
                </a:solidFill>
                <a:effectLst/>
                <a:uLnTx/>
                <a:uFillTx/>
                <a:latin typeface="Calibri"/>
                <a:cs typeface="Calibri"/>
              </a:rPr>
              <a:t>for</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140" normalizeH="0" baseline="0" noProof="0" dirty="0">
                <a:ln>
                  <a:noFill/>
                </a:ln>
                <a:solidFill>
                  <a:srgbClr val="FFFFFF"/>
                </a:solidFill>
                <a:effectLst/>
                <a:uLnTx/>
                <a:uFillTx/>
                <a:latin typeface="Calibri"/>
                <a:cs typeface="Calibri"/>
              </a:rPr>
              <a:t>by</a:t>
            </a:r>
            <a:r>
              <a:rPr kumimoji="0" sz="1800" b="1" i="0" u="none" strike="noStrike" kern="0" cap="none" spc="80" normalizeH="0" baseline="0" noProof="0" dirty="0">
                <a:ln>
                  <a:noFill/>
                </a:ln>
                <a:solidFill>
                  <a:srgbClr val="FFFFFF"/>
                </a:solidFill>
                <a:effectLst/>
                <a:uLnTx/>
                <a:uFillTx/>
                <a:latin typeface="Calibri"/>
                <a:cs typeface="Calibri"/>
              </a:rPr>
              <a:t> </a:t>
            </a:r>
            <a:r>
              <a:rPr kumimoji="0" sz="1800" b="1" i="0" u="none" strike="noStrike" kern="0" cap="none" spc="120" normalizeH="0" baseline="0" noProof="0" dirty="0">
                <a:ln>
                  <a:noFill/>
                </a:ln>
                <a:solidFill>
                  <a:srgbClr val="FFFFFF"/>
                </a:solidFill>
                <a:effectLst/>
                <a:uLnTx/>
                <a:uFillTx/>
                <a:latin typeface="Calibri"/>
                <a:cs typeface="Calibri"/>
              </a:rPr>
              <a:t>Auburn,</a:t>
            </a:r>
            <a:r>
              <a:rPr kumimoji="0" sz="1800" b="1" i="0" u="none" strike="noStrike" kern="0" cap="none" spc="55" normalizeH="0" baseline="0" noProof="0" dirty="0">
                <a:ln>
                  <a:noFill/>
                </a:ln>
                <a:solidFill>
                  <a:srgbClr val="FFFFFF"/>
                </a:solidFill>
                <a:effectLst/>
                <a:uLnTx/>
                <a:uFillTx/>
                <a:latin typeface="Calibri"/>
                <a:cs typeface="Calibri"/>
              </a:rPr>
              <a:t> </a:t>
            </a:r>
            <a:r>
              <a:rPr kumimoji="0" sz="1800" b="1" i="0" u="none" strike="noStrike" kern="0" cap="none" spc="140" normalizeH="0" baseline="0" noProof="0" dirty="0">
                <a:ln>
                  <a:noFill/>
                </a:ln>
                <a:solidFill>
                  <a:srgbClr val="FFFFFF"/>
                </a:solidFill>
                <a:effectLst/>
                <a:uLnTx/>
                <a:uFillTx/>
                <a:latin typeface="Calibri"/>
                <a:cs typeface="Calibri"/>
              </a:rPr>
              <a:t>and</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125" normalizeH="0" baseline="0" noProof="0" dirty="0">
                <a:ln>
                  <a:noFill/>
                </a:ln>
                <a:solidFill>
                  <a:srgbClr val="FFFFFF"/>
                </a:solidFill>
                <a:effectLst/>
                <a:uLnTx/>
                <a:uFillTx/>
                <a:latin typeface="Calibri"/>
                <a:cs typeface="Calibri"/>
              </a:rPr>
              <a:t>have</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95" normalizeH="0" baseline="0" noProof="0" dirty="0">
                <a:ln>
                  <a:noFill/>
                </a:ln>
                <a:solidFill>
                  <a:srgbClr val="FFFFFF"/>
                </a:solidFill>
                <a:effectLst/>
                <a:uLnTx/>
                <a:uFillTx/>
                <a:latin typeface="Calibri"/>
                <a:cs typeface="Calibri"/>
              </a:rPr>
              <a:t>the</a:t>
            </a:r>
            <a:r>
              <a:rPr kumimoji="0" sz="1800" b="1" i="0" u="none" strike="noStrike" kern="0" cap="none" spc="145" normalizeH="0" baseline="0" noProof="0" dirty="0">
                <a:ln>
                  <a:noFill/>
                </a:ln>
                <a:solidFill>
                  <a:srgbClr val="FFFFFF"/>
                </a:solidFill>
                <a:effectLst/>
                <a:uLnTx/>
                <a:uFillTx/>
                <a:latin typeface="Calibri"/>
                <a:cs typeface="Calibri"/>
              </a:rPr>
              <a:t> </a:t>
            </a:r>
            <a:r>
              <a:rPr kumimoji="0" sz="1800" b="1" i="0" u="none" strike="noStrike" kern="0" cap="none" spc="110" normalizeH="0" baseline="0" noProof="0" dirty="0">
                <a:ln>
                  <a:noFill/>
                </a:ln>
                <a:solidFill>
                  <a:srgbClr val="FFFFFF"/>
                </a:solidFill>
                <a:effectLst/>
                <a:uLnTx/>
                <a:uFillTx/>
                <a:latin typeface="Calibri"/>
                <a:cs typeface="Calibri"/>
              </a:rPr>
              <a:t>opportunity</a:t>
            </a:r>
            <a:r>
              <a:rPr kumimoji="0" sz="1800" b="1" i="0" u="none" strike="noStrike" kern="0" cap="none" spc="185" normalizeH="0" baseline="0" noProof="0" dirty="0">
                <a:ln>
                  <a:noFill/>
                </a:ln>
                <a:solidFill>
                  <a:srgbClr val="FFFFFF"/>
                </a:solidFill>
                <a:effectLst/>
                <a:uLnTx/>
                <a:uFillTx/>
                <a:latin typeface="Calibri"/>
                <a:cs typeface="Calibri"/>
              </a:rPr>
              <a:t> </a:t>
            </a:r>
            <a:r>
              <a:rPr kumimoji="0" sz="1800" b="1" i="0" u="none" strike="noStrike" kern="0" cap="none" spc="55" normalizeH="0" baseline="0" noProof="0" dirty="0">
                <a:ln>
                  <a:noFill/>
                </a:ln>
                <a:solidFill>
                  <a:srgbClr val="FFFFFF"/>
                </a:solidFill>
                <a:effectLst/>
                <a:uLnTx/>
                <a:uFillTx/>
                <a:latin typeface="Calibri"/>
                <a:cs typeface="Calibri"/>
              </a:rPr>
              <a:t>to </a:t>
            </a:r>
            <a:r>
              <a:rPr kumimoji="0" sz="1800" b="1" i="0" u="none" strike="noStrike" kern="0" cap="none" spc="125" normalizeH="0" baseline="0" noProof="0" dirty="0">
                <a:ln>
                  <a:noFill/>
                </a:ln>
                <a:solidFill>
                  <a:srgbClr val="FFFFFF"/>
                </a:solidFill>
                <a:effectLst/>
                <a:uLnTx/>
                <a:uFillTx/>
                <a:latin typeface="Calibri"/>
                <a:cs typeface="Calibri"/>
              </a:rPr>
              <a:t>purchase</a:t>
            </a:r>
            <a:r>
              <a:rPr kumimoji="0" sz="1800" b="1" i="0" u="none" strike="noStrike" kern="0" cap="none" spc="180" normalizeH="0" baseline="0" noProof="0" dirty="0">
                <a:ln>
                  <a:noFill/>
                </a:ln>
                <a:solidFill>
                  <a:srgbClr val="FFFFFF"/>
                </a:solidFill>
                <a:effectLst/>
                <a:uLnTx/>
                <a:uFillTx/>
                <a:latin typeface="Calibri"/>
                <a:cs typeface="Calibri"/>
              </a:rPr>
              <a:t> </a:t>
            </a:r>
            <a:r>
              <a:rPr kumimoji="0" sz="1800" b="1" i="0" u="none" strike="noStrike" kern="0" cap="none" spc="120" normalizeH="0" baseline="0" noProof="0" dirty="0">
                <a:ln>
                  <a:noFill/>
                </a:ln>
                <a:solidFill>
                  <a:srgbClr val="FFFFFF"/>
                </a:solidFill>
                <a:effectLst/>
                <a:uLnTx/>
                <a:uFillTx/>
                <a:latin typeface="Calibri"/>
                <a:cs typeface="Calibri"/>
              </a:rPr>
              <a:t>additional</a:t>
            </a:r>
            <a:r>
              <a:rPr kumimoji="0" sz="1800" b="1" i="0" u="none" strike="noStrike" kern="0" cap="none" spc="220" normalizeH="0" baseline="0" noProof="0" dirty="0">
                <a:ln>
                  <a:noFill/>
                </a:ln>
                <a:solidFill>
                  <a:srgbClr val="FFFFFF"/>
                </a:solidFill>
                <a:effectLst/>
                <a:uLnTx/>
                <a:uFillTx/>
                <a:latin typeface="Calibri"/>
                <a:cs typeface="Calibri"/>
              </a:rPr>
              <a:t> </a:t>
            </a:r>
            <a:r>
              <a:rPr kumimoji="0" sz="1800" b="1" i="0" u="none" strike="noStrike" kern="0" cap="none" spc="125" normalizeH="0" baseline="0" noProof="0" dirty="0">
                <a:ln>
                  <a:noFill/>
                </a:ln>
                <a:solidFill>
                  <a:srgbClr val="FFFFFF"/>
                </a:solidFill>
                <a:effectLst/>
                <a:uLnTx/>
                <a:uFillTx/>
                <a:latin typeface="Calibri"/>
                <a:cs typeface="Calibri"/>
              </a:rPr>
              <a:t>coverage.</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9085" marR="111760" lvl="0" indent="-287020" defTabSz="914400" eaLnBrk="1" fontAlgn="auto" latinLnBrk="0" hangingPunct="1">
              <a:lnSpc>
                <a:spcPts val="1730"/>
              </a:lnSpc>
              <a:spcBef>
                <a:spcPts val="1019"/>
              </a:spcBef>
              <a:spcAft>
                <a:spcPts val="0"/>
              </a:spcAft>
              <a:buClr>
                <a:srgbClr val="E86000"/>
              </a:buClr>
              <a:buSzTx/>
              <a:buFont typeface="Arial"/>
              <a:buChar char="•"/>
              <a:tabLst>
                <a:tab pos="299085" algn="l"/>
              </a:tabLst>
              <a:defRPr/>
            </a:pPr>
            <a:r>
              <a:rPr kumimoji="0" sz="1600" b="1" i="0" u="none" strike="noStrike" kern="0" cap="none" spc="140" normalizeH="0" baseline="0" noProof="0" dirty="0">
                <a:ln>
                  <a:noFill/>
                </a:ln>
                <a:solidFill>
                  <a:srgbClr val="FFFFFF"/>
                </a:solidFill>
                <a:effectLst/>
                <a:uLnTx/>
                <a:uFillTx/>
                <a:latin typeface="Calibri"/>
                <a:cs typeface="Calibri"/>
              </a:rPr>
              <a:t>Coverage:</a:t>
            </a:r>
            <a:r>
              <a:rPr kumimoji="0" sz="1600" b="1" i="0" u="none" strike="noStrike" kern="0" cap="none" spc="105" normalizeH="0" baseline="0" noProof="0" dirty="0">
                <a:ln>
                  <a:noFill/>
                </a:ln>
                <a:solidFill>
                  <a:srgbClr val="FFFFFF"/>
                </a:solidFill>
                <a:effectLst/>
                <a:uLnTx/>
                <a:uFillTx/>
                <a:latin typeface="Calibri"/>
                <a:cs typeface="Calibri"/>
              </a:rPr>
              <a:t> </a:t>
            </a:r>
            <a:r>
              <a:rPr kumimoji="0" sz="1600" b="1" i="0" u="none" strike="noStrike" kern="0" cap="none" spc="0" normalizeH="0" baseline="0" noProof="0" dirty="0">
                <a:ln>
                  <a:noFill/>
                </a:ln>
                <a:solidFill>
                  <a:srgbClr val="FFFFFF"/>
                </a:solidFill>
                <a:effectLst/>
                <a:uLnTx/>
                <a:uFillTx/>
                <a:latin typeface="Calibri"/>
                <a:cs typeface="Calibri"/>
              </a:rPr>
              <a:t>Term</a:t>
            </a:r>
            <a:r>
              <a:rPr kumimoji="0" sz="1600" b="1" i="0" u="none" strike="noStrike" kern="0" cap="none" spc="175" normalizeH="0" baseline="0" noProof="0" dirty="0">
                <a:ln>
                  <a:noFill/>
                </a:ln>
                <a:solidFill>
                  <a:srgbClr val="FFFFFF"/>
                </a:solidFill>
                <a:effectLst/>
                <a:uLnTx/>
                <a:uFillTx/>
                <a:latin typeface="Calibri"/>
                <a:cs typeface="Calibri"/>
              </a:rPr>
              <a:t> </a:t>
            </a:r>
            <a:r>
              <a:rPr kumimoji="0" sz="1600" b="1" i="0" u="none" strike="noStrike" kern="0" cap="none" spc="80" normalizeH="0" baseline="0" noProof="0" dirty="0">
                <a:ln>
                  <a:noFill/>
                </a:ln>
                <a:solidFill>
                  <a:srgbClr val="FFFFFF"/>
                </a:solidFill>
                <a:effectLst/>
                <a:uLnTx/>
                <a:uFillTx/>
                <a:latin typeface="Calibri"/>
                <a:cs typeface="Calibri"/>
              </a:rPr>
              <a:t>life</a:t>
            </a:r>
            <a:r>
              <a:rPr kumimoji="0" sz="1600" b="1" i="0" u="none" strike="noStrike" kern="0" cap="none" spc="150"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and</a:t>
            </a:r>
            <a:r>
              <a:rPr kumimoji="0" sz="1600" b="1" i="0" u="none" strike="noStrike" kern="0" cap="none" spc="95" normalizeH="0" baseline="0" noProof="0" dirty="0">
                <a:ln>
                  <a:noFill/>
                </a:ln>
                <a:solidFill>
                  <a:srgbClr val="FFFFFF"/>
                </a:solidFill>
                <a:effectLst/>
                <a:uLnTx/>
                <a:uFillTx/>
                <a:latin typeface="Calibri"/>
                <a:cs typeface="Calibri"/>
              </a:rPr>
              <a:t> </a:t>
            </a:r>
            <a:r>
              <a:rPr kumimoji="0" sz="1600" b="1" i="0" u="none" strike="noStrike" kern="0" cap="none" spc="185" normalizeH="0" baseline="0" noProof="0" dirty="0">
                <a:ln>
                  <a:noFill/>
                </a:ln>
                <a:solidFill>
                  <a:srgbClr val="FFFFFF"/>
                </a:solidFill>
                <a:effectLst/>
                <a:uLnTx/>
                <a:uFillTx/>
                <a:latin typeface="Calibri"/>
                <a:cs typeface="Calibri"/>
              </a:rPr>
              <a:t>AD&amp;D</a:t>
            </a:r>
            <a:r>
              <a:rPr kumimoji="0" sz="1600" b="1" i="0" u="none" strike="noStrike" kern="0" cap="none" spc="145"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insurance</a:t>
            </a:r>
            <a:r>
              <a:rPr kumimoji="0" sz="1600" b="1" i="0" u="none" strike="noStrike" kern="0" cap="none" spc="260" normalizeH="0" baseline="0" noProof="0" dirty="0">
                <a:ln>
                  <a:noFill/>
                </a:ln>
                <a:solidFill>
                  <a:srgbClr val="FFFFFF"/>
                </a:solidFill>
                <a:effectLst/>
                <a:uLnTx/>
                <a:uFillTx/>
                <a:latin typeface="Calibri"/>
                <a:cs typeface="Calibri"/>
              </a:rPr>
              <a:t> </a:t>
            </a:r>
            <a:r>
              <a:rPr kumimoji="0" sz="1600" b="1" i="0" u="none" strike="noStrike" kern="0" cap="none" spc="0" normalizeH="0" baseline="0" noProof="0" dirty="0">
                <a:ln>
                  <a:noFill/>
                </a:ln>
                <a:solidFill>
                  <a:srgbClr val="FFFFFF"/>
                </a:solidFill>
                <a:effectLst/>
                <a:uLnTx/>
                <a:uFillTx/>
                <a:latin typeface="Calibri"/>
                <a:cs typeface="Calibri"/>
              </a:rPr>
              <a:t>–</a:t>
            </a:r>
            <a:r>
              <a:rPr kumimoji="0" sz="1600" b="1" i="0" u="none" strike="noStrike" kern="0" cap="none" spc="135"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the</a:t>
            </a:r>
            <a:r>
              <a:rPr kumimoji="0" sz="1600" b="1" i="0" u="none" strike="noStrike" kern="0" cap="none" spc="165" normalizeH="0" baseline="0" noProof="0" dirty="0">
                <a:ln>
                  <a:noFill/>
                </a:ln>
                <a:solidFill>
                  <a:srgbClr val="FFFFFF"/>
                </a:solidFill>
                <a:effectLst/>
                <a:uLnTx/>
                <a:uFillTx/>
                <a:latin typeface="Calibri"/>
                <a:cs typeface="Calibri"/>
              </a:rPr>
              <a:t> </a:t>
            </a:r>
            <a:r>
              <a:rPr kumimoji="0" sz="1600" b="1" i="0" u="none" strike="noStrike" kern="0" cap="none" spc="135" normalizeH="0" baseline="0" noProof="0" dirty="0">
                <a:ln>
                  <a:noFill/>
                </a:ln>
                <a:solidFill>
                  <a:srgbClr val="FFFFFF"/>
                </a:solidFill>
                <a:effectLst/>
                <a:uLnTx/>
                <a:uFillTx/>
                <a:latin typeface="Calibri"/>
                <a:cs typeface="Calibri"/>
              </a:rPr>
              <a:t>base</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and</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additional</a:t>
            </a:r>
            <a:r>
              <a:rPr kumimoji="0" sz="1600" b="1" i="0" u="none" strike="noStrike" kern="0" cap="none" spc="175"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plans </a:t>
            </a:r>
            <a:r>
              <a:rPr kumimoji="0" sz="1600" b="1" i="0" u="none" strike="noStrike" kern="0" cap="none" spc="145" normalizeH="0" baseline="0" noProof="0" dirty="0">
                <a:ln>
                  <a:noFill/>
                </a:ln>
                <a:solidFill>
                  <a:srgbClr val="FFFFFF"/>
                </a:solidFill>
                <a:effectLst/>
                <a:uLnTx/>
                <a:uFillTx/>
                <a:latin typeface="Calibri"/>
                <a:cs typeface="Calibri"/>
              </a:rPr>
              <a:t>do</a:t>
            </a:r>
            <a:r>
              <a:rPr kumimoji="0" sz="1600" b="1" i="0" u="none" strike="noStrike" kern="0" cap="none" spc="150" normalizeH="0" baseline="0" noProof="0" dirty="0">
                <a:ln>
                  <a:noFill/>
                </a:ln>
                <a:solidFill>
                  <a:srgbClr val="FFFFFF"/>
                </a:solidFill>
                <a:effectLst/>
                <a:uLnTx/>
                <a:uFillTx/>
                <a:latin typeface="Calibri"/>
                <a:cs typeface="Calibri"/>
              </a:rPr>
              <a:t> </a:t>
            </a:r>
            <a:r>
              <a:rPr kumimoji="0" sz="1600" b="1" i="0" u="none" strike="noStrike" kern="0" cap="none" spc="75" normalizeH="0" baseline="0" noProof="0" dirty="0">
                <a:ln>
                  <a:noFill/>
                </a:ln>
                <a:solidFill>
                  <a:srgbClr val="FFFFFF"/>
                </a:solidFill>
                <a:effectLst/>
                <a:uLnTx/>
                <a:uFillTx/>
                <a:latin typeface="Calibri"/>
                <a:cs typeface="Calibri"/>
              </a:rPr>
              <a:t>not</a:t>
            </a:r>
            <a:r>
              <a:rPr kumimoji="0" sz="1600" b="1" i="0" u="none" strike="noStrike" kern="0" cap="none" spc="185"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have</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a</a:t>
            </a:r>
            <a:r>
              <a:rPr kumimoji="0" sz="1600" b="1" i="0" u="none" strike="noStrike" kern="0" cap="none" spc="140" normalizeH="0" baseline="0" noProof="0" dirty="0">
                <a:ln>
                  <a:noFill/>
                </a:ln>
                <a:solidFill>
                  <a:srgbClr val="FFFFFF"/>
                </a:solidFill>
                <a:effectLst/>
                <a:uLnTx/>
                <a:uFillTx/>
                <a:latin typeface="Calibri"/>
                <a:cs typeface="Calibri"/>
              </a:rPr>
              <a:t> </a:t>
            </a:r>
            <a:r>
              <a:rPr kumimoji="0" sz="1600" b="1" i="0" u="none" strike="noStrike" kern="0" cap="none" spc="114" normalizeH="0" baseline="0" noProof="0" dirty="0">
                <a:ln>
                  <a:noFill/>
                </a:ln>
                <a:solidFill>
                  <a:srgbClr val="FFFFFF"/>
                </a:solidFill>
                <a:effectLst/>
                <a:uLnTx/>
                <a:uFillTx/>
                <a:latin typeface="Calibri"/>
                <a:cs typeface="Calibri"/>
              </a:rPr>
              <a:t>cash</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value</a:t>
            </a:r>
            <a:r>
              <a:rPr kumimoji="0" sz="1600" b="1" i="0" u="none" strike="noStrike" kern="0" cap="none" spc="185" normalizeH="0" baseline="0" noProof="0" dirty="0">
                <a:ln>
                  <a:noFill/>
                </a:ln>
                <a:solidFill>
                  <a:srgbClr val="FFFFFF"/>
                </a:solidFill>
                <a:effectLst/>
                <a:uLnTx/>
                <a:uFillTx/>
                <a:latin typeface="Calibri"/>
                <a:cs typeface="Calibri"/>
              </a:rPr>
              <a:t> </a:t>
            </a:r>
            <a:r>
              <a:rPr kumimoji="0" sz="1600" b="1" i="0" u="none" strike="noStrike" kern="0" cap="none" spc="0" normalizeH="0" baseline="0" noProof="0" dirty="0">
                <a:ln>
                  <a:noFill/>
                </a:ln>
                <a:solidFill>
                  <a:srgbClr val="FFFFFF"/>
                </a:solidFill>
                <a:effectLst/>
                <a:uLnTx/>
                <a:uFillTx/>
                <a:latin typeface="Calibri"/>
                <a:cs typeface="Calibri"/>
              </a:rPr>
              <a:t>at</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75" normalizeH="0" baseline="0" noProof="0" dirty="0">
                <a:ln>
                  <a:noFill/>
                </a:ln>
                <a:solidFill>
                  <a:srgbClr val="FFFFFF"/>
                </a:solidFill>
                <a:effectLst/>
                <a:uLnTx/>
                <a:uFillTx/>
                <a:latin typeface="Calibri"/>
                <a:cs typeface="Calibri"/>
              </a:rPr>
              <a:t>termination.</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780"/>
              </a:spcBef>
              <a:spcAft>
                <a:spcPts val="0"/>
              </a:spcAft>
              <a:buClr>
                <a:srgbClr val="E86000"/>
              </a:buClr>
              <a:buSzTx/>
              <a:buFont typeface="Arial"/>
              <a:buChar char="•"/>
              <a:tabLst>
                <a:tab pos="299085" algn="l"/>
              </a:tabLst>
              <a:defRPr/>
            </a:pPr>
            <a:r>
              <a:rPr kumimoji="0" sz="1600" b="1" i="0" u="none" strike="noStrike" kern="0" cap="none" spc="95" normalizeH="0" baseline="0" noProof="0" dirty="0">
                <a:ln>
                  <a:noFill/>
                </a:ln>
                <a:solidFill>
                  <a:srgbClr val="FFFFFF"/>
                </a:solidFill>
                <a:effectLst/>
                <a:uLnTx/>
                <a:uFillTx/>
                <a:latin typeface="Calibri"/>
                <a:cs typeface="Calibri"/>
              </a:rPr>
              <a:t>Administrator:</a:t>
            </a:r>
            <a:r>
              <a:rPr kumimoji="0" sz="1600" b="1" i="0" u="none" strike="noStrike" kern="0" cap="none" spc="120"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The</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90" normalizeH="0" baseline="0" noProof="0" dirty="0">
                <a:ln>
                  <a:noFill/>
                </a:ln>
                <a:solidFill>
                  <a:srgbClr val="FFFFFF"/>
                </a:solidFill>
                <a:effectLst/>
                <a:uLnTx/>
                <a:uFillTx/>
                <a:latin typeface="Calibri"/>
                <a:cs typeface="Calibri"/>
              </a:rPr>
              <a:t>Standard.</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261620" lvl="0" indent="-287020" defTabSz="914400" eaLnBrk="1" fontAlgn="auto" latinLnBrk="0" hangingPunct="1">
              <a:lnSpc>
                <a:spcPts val="1730"/>
              </a:lnSpc>
              <a:spcBef>
                <a:spcPts val="1019"/>
              </a:spcBef>
              <a:spcAft>
                <a:spcPts val="0"/>
              </a:spcAft>
              <a:buClr>
                <a:srgbClr val="E86000"/>
              </a:buClr>
              <a:buSzTx/>
              <a:buFont typeface="Arial"/>
              <a:buChar char="•"/>
              <a:tabLst>
                <a:tab pos="299085" algn="l"/>
              </a:tabLst>
              <a:defRPr/>
            </a:pPr>
            <a:r>
              <a:rPr kumimoji="0" sz="1600" b="1" i="0" u="none" strike="noStrike" kern="0" cap="none" spc="70" normalizeH="0" baseline="0" noProof="0" dirty="0">
                <a:ln>
                  <a:noFill/>
                </a:ln>
                <a:solidFill>
                  <a:srgbClr val="FFFFFF"/>
                </a:solidFill>
                <a:effectLst/>
                <a:uLnTx/>
                <a:uFillTx/>
                <a:latin typeface="Calibri"/>
                <a:cs typeface="Calibri"/>
              </a:rPr>
              <a:t>Portability:</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0" normalizeH="0" baseline="0" noProof="0" dirty="0">
                <a:ln>
                  <a:noFill/>
                </a:ln>
                <a:solidFill>
                  <a:srgbClr val="FFFFFF"/>
                </a:solidFill>
                <a:effectLst/>
                <a:uLnTx/>
                <a:uFillTx/>
                <a:latin typeface="Calibri"/>
                <a:cs typeface="Calibri"/>
              </a:rPr>
              <a:t>If</a:t>
            </a:r>
            <a:r>
              <a:rPr kumimoji="0" sz="1600" b="1" i="0" u="none" strike="noStrike" kern="0" cap="none" spc="240" normalizeH="0" baseline="0" noProof="0" dirty="0">
                <a:ln>
                  <a:noFill/>
                </a:ln>
                <a:solidFill>
                  <a:srgbClr val="FFFFFF"/>
                </a:solidFill>
                <a:effectLst/>
                <a:uLnTx/>
                <a:uFillTx/>
                <a:latin typeface="Calibri"/>
                <a:cs typeface="Calibri"/>
              </a:rPr>
              <a:t> </a:t>
            </a:r>
            <a:r>
              <a:rPr kumimoji="0" sz="1600" b="1" i="0" u="none" strike="noStrike" kern="0" cap="none" spc="95" normalizeH="0" baseline="0" noProof="0" dirty="0">
                <a:ln>
                  <a:noFill/>
                </a:ln>
                <a:solidFill>
                  <a:srgbClr val="FFFFFF"/>
                </a:solidFill>
                <a:effectLst/>
                <a:uLnTx/>
                <a:uFillTx/>
                <a:latin typeface="Calibri"/>
                <a:cs typeface="Calibri"/>
              </a:rPr>
              <a:t>an</a:t>
            </a:r>
            <a:r>
              <a:rPr kumimoji="0" sz="1600" b="1" i="0" u="none" strike="noStrike" kern="0" cap="none" spc="165" normalizeH="0" baseline="0" noProof="0" dirty="0">
                <a:ln>
                  <a:noFill/>
                </a:ln>
                <a:solidFill>
                  <a:srgbClr val="FFFFFF"/>
                </a:solidFill>
                <a:effectLst/>
                <a:uLnTx/>
                <a:uFillTx/>
                <a:latin typeface="Calibri"/>
                <a:cs typeface="Calibri"/>
              </a:rPr>
              <a:t> </a:t>
            </a:r>
            <a:r>
              <a:rPr kumimoji="0" sz="1600" b="1" i="0" u="none" strike="noStrike" kern="0" cap="none" spc="135" normalizeH="0" baseline="0" noProof="0" dirty="0">
                <a:ln>
                  <a:noFill/>
                </a:ln>
                <a:solidFill>
                  <a:srgbClr val="FFFFFF"/>
                </a:solidFill>
                <a:effectLst/>
                <a:uLnTx/>
                <a:uFillTx/>
                <a:latin typeface="Calibri"/>
                <a:cs typeface="Calibri"/>
              </a:rPr>
              <a:t>employee</a:t>
            </a:r>
            <a:r>
              <a:rPr kumimoji="0" sz="1600" b="1" i="0" u="none" strike="noStrike" kern="0" cap="none" spc="210"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leaves</a:t>
            </a:r>
            <a:r>
              <a:rPr kumimoji="0" sz="1600" b="1" i="0" u="none" strike="noStrike" kern="0" cap="none" spc="130"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Auburn, </a:t>
            </a:r>
            <a:r>
              <a:rPr kumimoji="0" sz="1600" b="1" i="0" u="none" strike="noStrike" kern="0" cap="none" spc="85" normalizeH="0" baseline="0" noProof="0" dirty="0">
                <a:ln>
                  <a:noFill/>
                </a:ln>
                <a:solidFill>
                  <a:srgbClr val="FFFFFF"/>
                </a:solidFill>
                <a:effectLst/>
                <a:uLnTx/>
                <a:uFillTx/>
                <a:latin typeface="Calibri"/>
                <a:cs typeface="Calibri"/>
              </a:rPr>
              <a:t>they</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have</a:t>
            </a:r>
            <a:r>
              <a:rPr kumimoji="0" sz="1600" b="1" i="0" u="none" strike="noStrike" kern="0" cap="none" spc="175"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the</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opportunity</a:t>
            </a:r>
            <a:r>
              <a:rPr kumimoji="0" sz="1600" b="1" i="0" u="none" strike="noStrike" kern="0" cap="none" spc="210" normalizeH="0" baseline="0" noProof="0" dirty="0">
                <a:ln>
                  <a:noFill/>
                </a:ln>
                <a:solidFill>
                  <a:srgbClr val="FFFFFF"/>
                </a:solidFill>
                <a:effectLst/>
                <a:uLnTx/>
                <a:uFillTx/>
                <a:latin typeface="Calibri"/>
                <a:cs typeface="Calibri"/>
              </a:rPr>
              <a:t> </a:t>
            </a:r>
            <a:r>
              <a:rPr kumimoji="0" sz="1600" b="1" i="0" u="none" strike="noStrike" kern="0" cap="none" spc="40" normalizeH="0" baseline="0" noProof="0" dirty="0">
                <a:ln>
                  <a:noFill/>
                </a:ln>
                <a:solidFill>
                  <a:srgbClr val="FFFFFF"/>
                </a:solidFill>
                <a:effectLst/>
                <a:uLnTx/>
                <a:uFillTx/>
                <a:latin typeface="Calibri"/>
                <a:cs typeface="Calibri"/>
              </a:rPr>
              <a:t>to </a:t>
            </a:r>
            <a:r>
              <a:rPr kumimoji="0" sz="1600" b="1" i="0" u="none" strike="noStrike" kern="0" cap="none" spc="100" normalizeH="0" baseline="0" noProof="0" dirty="0">
                <a:ln>
                  <a:noFill/>
                </a:ln>
                <a:solidFill>
                  <a:srgbClr val="FFFFFF"/>
                </a:solidFill>
                <a:effectLst/>
                <a:uLnTx/>
                <a:uFillTx/>
                <a:latin typeface="Calibri"/>
                <a:cs typeface="Calibri"/>
              </a:rPr>
              <a:t>continue</a:t>
            </a:r>
            <a:r>
              <a:rPr kumimoji="0" sz="1600" b="1" i="0" u="none" strike="noStrike" kern="0" cap="none" spc="195" normalizeH="0" baseline="0" noProof="0" dirty="0">
                <a:ln>
                  <a:noFill/>
                </a:ln>
                <a:solidFill>
                  <a:srgbClr val="FFFFFF"/>
                </a:solidFill>
                <a:effectLst/>
                <a:uLnTx/>
                <a:uFillTx/>
                <a:latin typeface="Calibri"/>
                <a:cs typeface="Calibri"/>
              </a:rPr>
              <a:t> </a:t>
            </a:r>
            <a:r>
              <a:rPr kumimoji="0" sz="1600" b="1" i="0" u="none" strike="noStrike" kern="0" cap="none" spc="75" normalizeH="0" baseline="0" noProof="0" dirty="0">
                <a:ln>
                  <a:noFill/>
                </a:ln>
                <a:solidFill>
                  <a:srgbClr val="FFFFFF"/>
                </a:solidFill>
                <a:effectLst/>
                <a:uLnTx/>
                <a:uFillTx/>
                <a:latin typeface="Calibri"/>
                <a:cs typeface="Calibri"/>
              </a:rPr>
              <a:t>this</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130" normalizeH="0" baseline="0" noProof="0" dirty="0">
                <a:ln>
                  <a:noFill/>
                </a:ln>
                <a:solidFill>
                  <a:srgbClr val="FFFFFF"/>
                </a:solidFill>
                <a:effectLst/>
                <a:uLnTx/>
                <a:uFillTx/>
                <a:latin typeface="Calibri"/>
                <a:cs typeface="Calibri"/>
              </a:rPr>
              <a:t>coverage</a:t>
            </a:r>
            <a:r>
              <a:rPr kumimoji="0" sz="1600" b="1" i="0" u="none" strike="noStrike" kern="0" cap="none" spc="210" normalizeH="0" baseline="0" noProof="0" dirty="0">
                <a:ln>
                  <a:noFill/>
                </a:ln>
                <a:solidFill>
                  <a:srgbClr val="FFFFFF"/>
                </a:solidFill>
                <a:effectLst/>
                <a:uLnTx/>
                <a:uFillTx/>
                <a:latin typeface="Calibri"/>
                <a:cs typeface="Calibri"/>
              </a:rPr>
              <a:t> </a:t>
            </a:r>
            <a:r>
              <a:rPr kumimoji="0" sz="1600" b="1" i="0" u="none" strike="noStrike" kern="0" cap="none" spc="0" normalizeH="0" baseline="0" noProof="0" dirty="0">
                <a:ln>
                  <a:noFill/>
                </a:ln>
                <a:solidFill>
                  <a:srgbClr val="FFFFFF"/>
                </a:solidFill>
                <a:effectLst/>
                <a:uLnTx/>
                <a:uFillTx/>
                <a:latin typeface="Calibri"/>
                <a:cs typeface="Calibri"/>
              </a:rPr>
              <a:t>at</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the</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same</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benefit</a:t>
            </a:r>
            <a:r>
              <a:rPr kumimoji="0" sz="1600" b="1" i="0" u="none" strike="noStrike" kern="0" cap="none" spc="200"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level</a:t>
            </a:r>
            <a:r>
              <a:rPr kumimoji="0" sz="1600" b="1" i="0" u="none" strike="noStrike" kern="0" cap="none" spc="185"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on</a:t>
            </a:r>
            <a:r>
              <a:rPr kumimoji="0" sz="1600" b="1" i="0" u="none" strike="noStrike" kern="0" cap="none" spc="165"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a</a:t>
            </a:r>
            <a:r>
              <a:rPr kumimoji="0" sz="1600" b="1" i="0" u="none" strike="noStrike" kern="0" cap="none" spc="150"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direct-</a:t>
            </a:r>
            <a:r>
              <a:rPr kumimoji="0" sz="1600" b="1" i="0" u="none" strike="noStrike" kern="0" cap="none" spc="125" normalizeH="0" baseline="0" noProof="0" dirty="0">
                <a:ln>
                  <a:noFill/>
                </a:ln>
                <a:solidFill>
                  <a:srgbClr val="FFFFFF"/>
                </a:solidFill>
                <a:effectLst/>
                <a:uLnTx/>
                <a:uFillTx/>
                <a:latin typeface="Calibri"/>
                <a:cs typeface="Calibri"/>
              </a:rPr>
              <a:t>pay</a:t>
            </a:r>
            <a:r>
              <a:rPr kumimoji="0" sz="1600" b="1" i="0" u="none" strike="noStrike" kern="0" cap="none" spc="200" normalizeH="0" baseline="0" noProof="0" dirty="0">
                <a:ln>
                  <a:noFill/>
                </a:ln>
                <a:solidFill>
                  <a:srgbClr val="FFFFFF"/>
                </a:solidFill>
                <a:effectLst/>
                <a:uLnTx/>
                <a:uFillTx/>
                <a:latin typeface="Calibri"/>
                <a:cs typeface="Calibri"/>
              </a:rPr>
              <a:t> </a:t>
            </a:r>
            <a:r>
              <a:rPr kumimoji="0" sz="1600" b="1" i="0" u="none" strike="noStrike" kern="0" cap="none" spc="90" normalizeH="0" baseline="0" noProof="0" dirty="0">
                <a:ln>
                  <a:noFill/>
                </a:ln>
                <a:solidFill>
                  <a:srgbClr val="FFFFFF"/>
                </a:solidFill>
                <a:effectLst/>
                <a:uLnTx/>
                <a:uFillTx/>
                <a:latin typeface="Calibri"/>
                <a:cs typeface="Calibri"/>
              </a:rPr>
              <a:t>basis.</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360680" lvl="0" indent="-287020" defTabSz="914400" eaLnBrk="1" fontAlgn="auto" latinLnBrk="0" hangingPunct="1">
              <a:lnSpc>
                <a:spcPts val="1730"/>
              </a:lnSpc>
              <a:spcBef>
                <a:spcPts val="1005"/>
              </a:spcBef>
              <a:spcAft>
                <a:spcPts val="0"/>
              </a:spcAft>
              <a:buClr>
                <a:srgbClr val="E86000"/>
              </a:buClr>
              <a:buSzTx/>
              <a:buFont typeface="Arial"/>
              <a:buChar char="•"/>
              <a:tabLst>
                <a:tab pos="299085" algn="l"/>
              </a:tabLst>
              <a:defRPr/>
            </a:pPr>
            <a:r>
              <a:rPr kumimoji="0" sz="1600" b="1" i="0" u="none" strike="noStrike" kern="0" cap="none" spc="85" normalizeH="0" baseline="0" noProof="0" dirty="0">
                <a:ln>
                  <a:noFill/>
                </a:ln>
                <a:solidFill>
                  <a:srgbClr val="FFFFFF"/>
                </a:solidFill>
                <a:effectLst/>
                <a:uLnTx/>
                <a:uFillTx/>
                <a:latin typeface="Calibri"/>
                <a:cs typeface="Calibri"/>
              </a:rPr>
              <a:t>Premium</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(cost)</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per</a:t>
            </a:r>
            <a:r>
              <a:rPr kumimoji="0" sz="1600" b="1" i="0" u="none" strike="noStrike" kern="0" cap="none" spc="185"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pay</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period</a:t>
            </a:r>
            <a:r>
              <a:rPr kumimoji="0" sz="1600" b="1" i="0" u="none" strike="noStrike" kern="0" cap="none" spc="185" normalizeH="0" baseline="0" noProof="0" dirty="0">
                <a:ln>
                  <a:noFill/>
                </a:ln>
                <a:solidFill>
                  <a:srgbClr val="FFFFFF"/>
                </a:solidFill>
                <a:effectLst/>
                <a:uLnTx/>
                <a:uFillTx/>
                <a:latin typeface="Calibri"/>
                <a:cs typeface="Calibri"/>
              </a:rPr>
              <a:t> </a:t>
            </a:r>
            <a:r>
              <a:rPr kumimoji="0" sz="1600" b="1" i="0" u="none" strike="noStrike" kern="0" cap="none" spc="160" normalizeH="0" baseline="0" noProof="0" dirty="0">
                <a:ln>
                  <a:noFill/>
                </a:ln>
                <a:solidFill>
                  <a:srgbClr val="FFFFFF"/>
                </a:solidFill>
                <a:effectLst/>
                <a:uLnTx/>
                <a:uFillTx/>
                <a:latin typeface="Calibri"/>
                <a:cs typeface="Calibri"/>
              </a:rPr>
              <a:t>(CY</a:t>
            </a:r>
            <a:r>
              <a:rPr kumimoji="0" sz="1600" b="1" i="0" u="none" strike="noStrike" kern="0" cap="none" spc="65" normalizeH="0" baseline="0" noProof="0" dirty="0">
                <a:ln>
                  <a:noFill/>
                </a:ln>
                <a:solidFill>
                  <a:srgbClr val="FFFFFF"/>
                </a:solidFill>
                <a:effectLst/>
                <a:uLnTx/>
                <a:uFillTx/>
                <a:latin typeface="Calibri"/>
                <a:cs typeface="Calibri"/>
              </a:rPr>
              <a:t> </a:t>
            </a:r>
            <a:r>
              <a:rPr kumimoji="0" sz="1600" b="1" i="0" u="none" strike="noStrike" kern="0" cap="none" spc="145" normalizeH="0" baseline="0" noProof="0" dirty="0">
                <a:ln>
                  <a:noFill/>
                </a:ln>
                <a:solidFill>
                  <a:srgbClr val="FFFFFF"/>
                </a:solidFill>
                <a:effectLst/>
                <a:uLnTx/>
                <a:uFillTx/>
                <a:latin typeface="Calibri"/>
                <a:cs typeface="Calibri"/>
              </a:rPr>
              <a:t>2026):</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140" normalizeH="0" baseline="0" noProof="0" dirty="0">
                <a:ln>
                  <a:noFill/>
                </a:ln>
                <a:solidFill>
                  <a:srgbClr val="FFFFFF"/>
                </a:solidFill>
                <a:effectLst/>
                <a:uLnTx/>
                <a:uFillTx/>
                <a:latin typeface="Calibri"/>
                <a:cs typeface="Calibri"/>
              </a:rPr>
              <a:t>Based</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on</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the</a:t>
            </a:r>
            <a:r>
              <a:rPr kumimoji="0" sz="1600" b="1" i="0" u="none" strike="noStrike" kern="0" cap="none" spc="180"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amount</a:t>
            </a:r>
            <a:r>
              <a:rPr kumimoji="0" sz="1600" b="1" i="0" u="none" strike="noStrike" kern="0" cap="none" spc="195" normalizeH="0" baseline="0" noProof="0" dirty="0">
                <a:ln>
                  <a:noFill/>
                </a:ln>
                <a:solidFill>
                  <a:srgbClr val="FFFFFF"/>
                </a:solidFill>
                <a:effectLst/>
                <a:uLnTx/>
                <a:uFillTx/>
                <a:latin typeface="Calibri"/>
                <a:cs typeface="Calibri"/>
              </a:rPr>
              <a:t> </a:t>
            </a:r>
            <a:r>
              <a:rPr kumimoji="0" sz="1600" b="1" i="0" u="none" strike="noStrike" kern="0" cap="none" spc="70" normalizeH="0" baseline="0" noProof="0" dirty="0">
                <a:ln>
                  <a:noFill/>
                </a:ln>
                <a:solidFill>
                  <a:srgbClr val="FFFFFF"/>
                </a:solidFill>
                <a:effectLst/>
                <a:uLnTx/>
                <a:uFillTx/>
                <a:latin typeface="Calibri"/>
                <a:cs typeface="Calibri"/>
              </a:rPr>
              <a:t>of</a:t>
            </a:r>
            <a:r>
              <a:rPr kumimoji="0" sz="1600" b="1" i="0" u="none" strike="noStrike" kern="0" cap="none" spc="225" normalizeH="0" baseline="0" noProof="0" dirty="0">
                <a:ln>
                  <a:noFill/>
                </a:ln>
                <a:solidFill>
                  <a:srgbClr val="FFFFFF"/>
                </a:solidFill>
                <a:effectLst/>
                <a:uLnTx/>
                <a:uFillTx/>
                <a:latin typeface="Calibri"/>
                <a:cs typeface="Calibri"/>
              </a:rPr>
              <a:t> </a:t>
            </a:r>
            <a:r>
              <a:rPr kumimoji="0" sz="1600" b="1" i="0" u="none" strike="noStrike" kern="0" cap="none" spc="60" normalizeH="0" baseline="0" noProof="0" dirty="0">
                <a:ln>
                  <a:noFill/>
                </a:ln>
                <a:solidFill>
                  <a:srgbClr val="FFFFFF"/>
                </a:solidFill>
                <a:effectLst/>
                <a:uLnTx/>
                <a:uFillTx/>
                <a:latin typeface="Calibri"/>
                <a:cs typeface="Calibri"/>
              </a:rPr>
              <a:t>the </a:t>
            </a:r>
            <a:r>
              <a:rPr kumimoji="0" sz="1600" b="1" i="0" u="none" strike="noStrike" kern="0" cap="none" spc="100" normalizeH="0" baseline="0" noProof="0" dirty="0">
                <a:ln>
                  <a:noFill/>
                </a:ln>
                <a:solidFill>
                  <a:srgbClr val="FFFFFF"/>
                </a:solidFill>
                <a:effectLst/>
                <a:uLnTx/>
                <a:uFillTx/>
                <a:latin typeface="Calibri"/>
                <a:cs typeface="Calibri"/>
              </a:rPr>
              <a:t>benefit</a:t>
            </a:r>
            <a:r>
              <a:rPr kumimoji="0" sz="1600" b="1" i="0" u="none" strike="noStrike" kern="0" cap="none" spc="185"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and</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175" normalizeH="0" baseline="0" noProof="0" dirty="0">
                <a:ln>
                  <a:noFill/>
                </a:ln>
                <a:solidFill>
                  <a:srgbClr val="FFFFFF"/>
                </a:solidFill>
                <a:effectLst/>
                <a:uLnTx/>
                <a:uFillTx/>
                <a:latin typeface="Calibri"/>
                <a:cs typeface="Calibri"/>
              </a:rPr>
              <a:t>age</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70" normalizeH="0" baseline="0" noProof="0" dirty="0">
                <a:ln>
                  <a:noFill/>
                </a:ln>
                <a:solidFill>
                  <a:srgbClr val="FFFFFF"/>
                </a:solidFill>
                <a:effectLst/>
                <a:uLnTx/>
                <a:uFillTx/>
                <a:latin typeface="Calibri"/>
                <a:cs typeface="Calibri"/>
              </a:rPr>
              <a:t>of</a:t>
            </a:r>
            <a:r>
              <a:rPr kumimoji="0" sz="1600" b="1" i="0" u="none" strike="noStrike" kern="0" cap="none" spc="220"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the</a:t>
            </a:r>
            <a:r>
              <a:rPr kumimoji="0" sz="1600" b="1" i="0" u="none" strike="noStrike" kern="0" cap="none" spc="180" normalizeH="0" baseline="0" noProof="0" dirty="0">
                <a:ln>
                  <a:noFill/>
                </a:ln>
                <a:solidFill>
                  <a:srgbClr val="FFFFFF"/>
                </a:solidFill>
                <a:effectLst/>
                <a:uLnTx/>
                <a:uFillTx/>
                <a:latin typeface="Calibri"/>
                <a:cs typeface="Calibri"/>
              </a:rPr>
              <a:t> </a:t>
            </a:r>
            <a:r>
              <a:rPr kumimoji="0" sz="1600" b="1" i="0" u="none" strike="noStrike" kern="0" cap="none" spc="114" normalizeH="0" baseline="0" noProof="0" dirty="0">
                <a:ln>
                  <a:noFill/>
                </a:ln>
                <a:solidFill>
                  <a:srgbClr val="FFFFFF"/>
                </a:solidFill>
                <a:effectLst/>
                <a:uLnTx/>
                <a:uFillTx/>
                <a:latin typeface="Calibri"/>
                <a:cs typeface="Calibri"/>
              </a:rPr>
              <a:t>covered</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114" normalizeH="0" baseline="0" noProof="0" dirty="0">
                <a:ln>
                  <a:noFill/>
                </a:ln>
                <a:solidFill>
                  <a:srgbClr val="FFFFFF"/>
                </a:solidFill>
                <a:effectLst/>
                <a:uLnTx/>
                <a:uFillTx/>
                <a:latin typeface="Calibri"/>
                <a:cs typeface="Calibri"/>
              </a:rPr>
              <a:t>person</a:t>
            </a:r>
            <a:r>
              <a:rPr kumimoji="0" sz="1600" b="1" i="0" u="none" strike="noStrike" kern="0" cap="none" spc="200"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and</a:t>
            </a:r>
            <a:r>
              <a:rPr kumimoji="0" sz="1600" b="1" i="0" u="none" strike="noStrike" kern="0" cap="none" spc="150"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the</a:t>
            </a:r>
            <a:r>
              <a:rPr kumimoji="0" sz="1600" b="1" i="0" u="none" strike="noStrike" kern="0" cap="none" spc="165" normalizeH="0" baseline="0" noProof="0" dirty="0">
                <a:ln>
                  <a:noFill/>
                </a:ln>
                <a:solidFill>
                  <a:srgbClr val="FFFFFF"/>
                </a:solidFill>
                <a:effectLst/>
                <a:uLnTx/>
                <a:uFillTx/>
                <a:latin typeface="Calibri"/>
                <a:cs typeface="Calibri"/>
              </a:rPr>
              <a:t> </a:t>
            </a:r>
            <a:r>
              <a:rPr kumimoji="0" sz="1600" b="1" i="0" u="none" strike="noStrike" kern="0" cap="none" spc="65" normalizeH="0" baseline="0" noProof="0" dirty="0">
                <a:ln>
                  <a:noFill/>
                </a:ln>
                <a:solidFill>
                  <a:srgbClr val="FFFFFF"/>
                </a:solidFill>
                <a:effectLst/>
                <a:uLnTx/>
                <a:uFillTx/>
                <a:latin typeface="Calibri"/>
                <a:cs typeface="Calibri"/>
              </a:rPr>
              <a:t>rates</a:t>
            </a:r>
            <a:r>
              <a:rPr kumimoji="0" sz="1600" b="1" i="0" u="none" strike="noStrike" kern="0" cap="none" spc="204" normalizeH="0" baseline="0" noProof="0" dirty="0">
                <a:ln>
                  <a:noFill/>
                </a:ln>
                <a:solidFill>
                  <a:srgbClr val="FFFFFF"/>
                </a:solidFill>
                <a:effectLst/>
                <a:uLnTx/>
                <a:uFillTx/>
                <a:latin typeface="Calibri"/>
                <a:cs typeface="Calibri"/>
              </a:rPr>
              <a:t> </a:t>
            </a:r>
            <a:r>
              <a:rPr kumimoji="0" sz="1600" b="1" i="0" u="none" strike="noStrike" kern="0" cap="none" spc="70" normalizeH="0" baseline="0" noProof="0" dirty="0">
                <a:ln>
                  <a:noFill/>
                </a:ln>
                <a:solidFill>
                  <a:srgbClr val="FFFFFF"/>
                </a:solidFill>
                <a:effectLst/>
                <a:uLnTx/>
                <a:uFillTx/>
                <a:latin typeface="Calibri"/>
                <a:cs typeface="Calibri"/>
              </a:rPr>
              <a:t>are</a:t>
            </a:r>
            <a:r>
              <a:rPr kumimoji="0" sz="1600" b="1" i="0" u="none" strike="noStrike" kern="0" cap="none" spc="245" normalizeH="0" baseline="0" noProof="0" dirty="0">
                <a:ln>
                  <a:noFill/>
                </a:ln>
                <a:solidFill>
                  <a:srgbClr val="FFFFFF"/>
                </a:solidFill>
                <a:effectLst/>
                <a:uLnTx/>
                <a:uFillTx/>
                <a:latin typeface="Calibri"/>
                <a:cs typeface="Calibri"/>
              </a:rPr>
              <a:t> </a:t>
            </a:r>
            <a:r>
              <a:rPr kumimoji="0" sz="1600" b="1" i="0" u="sng" strike="noStrike" kern="0" cap="none" spc="65" normalizeH="0" baseline="0" noProof="0" dirty="0">
                <a:ln>
                  <a:noFill/>
                </a:ln>
                <a:solidFill>
                  <a:srgbClr val="E97031"/>
                </a:solidFill>
                <a:effectLst/>
                <a:uLnTx/>
                <a:uFill>
                  <a:solidFill>
                    <a:srgbClr val="E97031"/>
                  </a:solidFill>
                </a:uFill>
                <a:latin typeface="Calibri"/>
                <a:cs typeface="Calibri"/>
                <a:hlinkClick r:id="rId2"/>
              </a:rPr>
              <a:t>here</a:t>
            </a:r>
            <a:r>
              <a:rPr kumimoji="0" sz="1600" b="1" i="0" u="none" strike="noStrike" kern="0" cap="none" spc="65" normalizeH="0" baseline="0" noProof="0" dirty="0">
                <a:ln>
                  <a:noFill/>
                </a:ln>
                <a:solidFill>
                  <a:srgbClr val="FFFFFF"/>
                </a:solidFill>
                <a:effectLst/>
                <a:uLnTx/>
                <a:uFillTx/>
                <a:latin typeface="Calibri"/>
                <a:cs typeface="Calibri"/>
              </a:rPr>
              <a:t>.</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24765" lvl="0" indent="-287020" defTabSz="914400" eaLnBrk="1" fontAlgn="auto" latinLnBrk="0" hangingPunct="1">
              <a:lnSpc>
                <a:spcPts val="1730"/>
              </a:lnSpc>
              <a:spcBef>
                <a:spcPts val="994"/>
              </a:spcBef>
              <a:spcAft>
                <a:spcPts val="0"/>
              </a:spcAft>
              <a:buClr>
                <a:srgbClr val="E86000"/>
              </a:buClr>
              <a:buSzTx/>
              <a:buFont typeface="Arial"/>
              <a:buChar char="•"/>
              <a:tabLst>
                <a:tab pos="299085" algn="l"/>
              </a:tabLst>
              <a:defRPr/>
            </a:pPr>
            <a:r>
              <a:rPr kumimoji="0" sz="1600" b="1" i="0" u="none" strike="noStrike" kern="0" cap="none" spc="0" normalizeH="0" baseline="0" noProof="0" dirty="0">
                <a:ln>
                  <a:noFill/>
                </a:ln>
                <a:solidFill>
                  <a:srgbClr val="FFFFFF"/>
                </a:solidFill>
                <a:effectLst/>
                <a:uLnTx/>
                <a:uFillTx/>
                <a:latin typeface="Calibri"/>
                <a:cs typeface="Calibri"/>
              </a:rPr>
              <a:t>Travel</a:t>
            </a:r>
            <a:r>
              <a:rPr kumimoji="0" sz="1600" b="1" i="0" u="none" strike="noStrike" kern="0" cap="none" spc="245" normalizeH="0" baseline="0" noProof="0" dirty="0">
                <a:ln>
                  <a:noFill/>
                </a:ln>
                <a:solidFill>
                  <a:srgbClr val="FFFFFF"/>
                </a:solidFill>
                <a:effectLst/>
                <a:uLnTx/>
                <a:uFillTx/>
                <a:latin typeface="Calibri"/>
                <a:cs typeface="Calibri"/>
              </a:rPr>
              <a:t> </a:t>
            </a:r>
            <a:r>
              <a:rPr kumimoji="0" sz="1600" b="1" i="0" u="none" strike="noStrike" kern="0" cap="none" spc="114" normalizeH="0" baseline="0" noProof="0" dirty="0">
                <a:ln>
                  <a:noFill/>
                </a:ln>
                <a:solidFill>
                  <a:srgbClr val="FFFFFF"/>
                </a:solidFill>
                <a:effectLst/>
                <a:uLnTx/>
                <a:uFillTx/>
                <a:latin typeface="Calibri"/>
                <a:cs typeface="Calibri"/>
              </a:rPr>
              <a:t>(domestic</a:t>
            </a:r>
            <a:r>
              <a:rPr kumimoji="0" sz="1600" b="1" i="0" u="none" strike="noStrike" kern="0" cap="none" spc="229"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and</a:t>
            </a:r>
            <a:r>
              <a:rPr kumimoji="0" sz="1600" b="1" i="0" u="none" strike="noStrike" kern="0" cap="none" spc="200"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international)</a:t>
            </a:r>
            <a:r>
              <a:rPr kumimoji="0" sz="1600" b="1" i="0" u="none" strike="noStrike" kern="0" cap="none" spc="175"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Assistance:</a:t>
            </a:r>
            <a:r>
              <a:rPr kumimoji="0" sz="1600" b="1" i="0" u="none" strike="noStrike" kern="0" cap="none" spc="245" normalizeH="0" baseline="0" noProof="0" dirty="0">
                <a:ln>
                  <a:noFill/>
                </a:ln>
                <a:solidFill>
                  <a:srgbClr val="FFFFFF"/>
                </a:solidFill>
                <a:effectLst/>
                <a:uLnTx/>
                <a:uFillTx/>
                <a:latin typeface="Calibri"/>
                <a:cs typeface="Calibri"/>
              </a:rPr>
              <a:t> </a:t>
            </a:r>
            <a:r>
              <a:rPr kumimoji="0" sz="1600" b="1" i="0" u="none" strike="noStrike" kern="0" cap="none" spc="90" normalizeH="0" baseline="0" noProof="0" dirty="0">
                <a:ln>
                  <a:noFill/>
                </a:ln>
                <a:solidFill>
                  <a:srgbClr val="FFFFFF"/>
                </a:solidFill>
                <a:effectLst/>
                <a:uLnTx/>
                <a:uFillTx/>
                <a:latin typeface="Calibri"/>
                <a:cs typeface="Calibri"/>
              </a:rPr>
              <a:t>Provides</a:t>
            </a:r>
            <a:r>
              <a:rPr kumimoji="0" sz="1600" b="1" i="0" u="none" strike="noStrike" kern="0" cap="none" spc="240" normalizeH="0" baseline="0" noProof="0" dirty="0">
                <a:ln>
                  <a:noFill/>
                </a:ln>
                <a:solidFill>
                  <a:srgbClr val="FFFFFF"/>
                </a:solidFill>
                <a:effectLst/>
                <a:uLnTx/>
                <a:uFillTx/>
                <a:latin typeface="Calibri"/>
                <a:cs typeface="Calibri"/>
              </a:rPr>
              <a:t> </a:t>
            </a:r>
            <a:r>
              <a:rPr kumimoji="0" sz="1600" b="1" i="0" u="none" strike="noStrike" kern="0" cap="none" spc="135" normalizeH="0" baseline="0" noProof="0" dirty="0">
                <a:ln>
                  <a:noFill/>
                </a:ln>
                <a:solidFill>
                  <a:srgbClr val="FFFFFF"/>
                </a:solidFill>
                <a:effectLst/>
                <a:uLnTx/>
                <a:uFillTx/>
                <a:latin typeface="Calibri"/>
                <a:cs typeface="Calibri"/>
              </a:rPr>
              <a:t>emergency</a:t>
            </a:r>
            <a:r>
              <a:rPr kumimoji="0" sz="1600" b="1" i="0" u="none" strike="noStrike" kern="0" cap="none" spc="235" normalizeH="0" baseline="0" noProof="0" dirty="0">
                <a:ln>
                  <a:noFill/>
                </a:ln>
                <a:solidFill>
                  <a:srgbClr val="FFFFFF"/>
                </a:solidFill>
                <a:effectLst/>
                <a:uLnTx/>
                <a:uFillTx/>
                <a:latin typeface="Calibri"/>
                <a:cs typeface="Calibri"/>
              </a:rPr>
              <a:t> </a:t>
            </a:r>
            <a:r>
              <a:rPr kumimoji="0" sz="1600" b="1" i="0" u="none" strike="noStrike" kern="0" cap="none" spc="60" normalizeH="0" baseline="0" noProof="0" dirty="0">
                <a:ln>
                  <a:noFill/>
                </a:ln>
                <a:solidFill>
                  <a:srgbClr val="FFFFFF"/>
                </a:solidFill>
                <a:effectLst/>
                <a:uLnTx/>
                <a:uFillTx/>
                <a:latin typeface="Calibri"/>
                <a:cs typeface="Calibri"/>
              </a:rPr>
              <a:t>travel </a:t>
            </a:r>
            <a:r>
              <a:rPr kumimoji="0" sz="1600" b="1" i="0" u="none" strike="noStrike" kern="0" cap="none" spc="105" normalizeH="0" baseline="0" noProof="0" dirty="0">
                <a:ln>
                  <a:noFill/>
                </a:ln>
                <a:solidFill>
                  <a:srgbClr val="FFFFFF"/>
                </a:solidFill>
                <a:effectLst/>
                <a:uLnTx/>
                <a:uFillTx/>
                <a:latin typeface="Calibri"/>
                <a:cs typeface="Calibri"/>
              </a:rPr>
              <a:t>assistance</a:t>
            </a:r>
            <a:r>
              <a:rPr kumimoji="0" sz="1600" b="1" i="0" u="none" strike="noStrike" kern="0" cap="none" spc="204"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while</a:t>
            </a:r>
            <a:r>
              <a:rPr kumimoji="0" sz="1600" b="1" i="0" u="none" strike="noStrike" kern="0" cap="none" spc="165" normalizeH="0" baseline="0" noProof="0" dirty="0">
                <a:ln>
                  <a:noFill/>
                </a:ln>
                <a:solidFill>
                  <a:srgbClr val="FFFFFF"/>
                </a:solidFill>
                <a:effectLst/>
                <a:uLnTx/>
                <a:uFillTx/>
                <a:latin typeface="Calibri"/>
                <a:cs typeface="Calibri"/>
              </a:rPr>
              <a:t> </a:t>
            </a:r>
            <a:r>
              <a:rPr kumimoji="0" sz="1600" b="1" i="0" u="none" strike="noStrike" kern="0" cap="none" spc="95" normalizeH="0" baseline="0" noProof="0" dirty="0">
                <a:ln>
                  <a:noFill/>
                </a:ln>
                <a:solidFill>
                  <a:srgbClr val="FFFFFF"/>
                </a:solidFill>
                <a:effectLst/>
                <a:uLnTx/>
                <a:uFillTx/>
                <a:latin typeface="Calibri"/>
                <a:cs typeface="Calibri"/>
              </a:rPr>
              <a:t>an</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135" normalizeH="0" baseline="0" noProof="0" dirty="0">
                <a:ln>
                  <a:noFill/>
                </a:ln>
                <a:solidFill>
                  <a:srgbClr val="FFFFFF"/>
                </a:solidFill>
                <a:effectLst/>
                <a:uLnTx/>
                <a:uFillTx/>
                <a:latin typeface="Calibri"/>
                <a:cs typeface="Calibri"/>
              </a:rPr>
              <a:t>employee</a:t>
            </a:r>
            <a:r>
              <a:rPr kumimoji="0" sz="1600" b="1" i="0" u="none" strike="noStrike" kern="0" cap="none" spc="204"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(and</a:t>
            </a:r>
            <a:r>
              <a:rPr kumimoji="0" sz="1600" b="1" i="0" u="none" strike="noStrike" kern="0" cap="none" spc="185" normalizeH="0" baseline="0" noProof="0" dirty="0">
                <a:ln>
                  <a:noFill/>
                </a:ln>
                <a:solidFill>
                  <a:srgbClr val="FFFFFF"/>
                </a:solidFill>
                <a:effectLst/>
                <a:uLnTx/>
                <a:uFillTx/>
                <a:latin typeface="Calibri"/>
                <a:cs typeface="Calibri"/>
              </a:rPr>
              <a:t> </a:t>
            </a:r>
            <a:r>
              <a:rPr kumimoji="0" sz="1600" b="1" i="0" u="none" strike="noStrike" kern="0" cap="none" spc="75" normalizeH="0" baseline="0" noProof="0" dirty="0">
                <a:ln>
                  <a:noFill/>
                </a:ln>
                <a:solidFill>
                  <a:srgbClr val="FFFFFF"/>
                </a:solidFill>
                <a:effectLst/>
                <a:uLnTx/>
                <a:uFillTx/>
                <a:latin typeface="Calibri"/>
                <a:cs typeface="Calibri"/>
              </a:rPr>
              <a:t>their</a:t>
            </a:r>
            <a:r>
              <a:rPr kumimoji="0" sz="1600" b="1" i="0" u="none" strike="noStrike" kern="0" cap="none" spc="180" normalizeH="0" baseline="0" noProof="0" dirty="0">
                <a:ln>
                  <a:noFill/>
                </a:ln>
                <a:solidFill>
                  <a:srgbClr val="FFFFFF"/>
                </a:solidFill>
                <a:effectLst/>
                <a:uLnTx/>
                <a:uFillTx/>
                <a:latin typeface="Calibri"/>
                <a:cs typeface="Calibri"/>
              </a:rPr>
              <a:t> </a:t>
            </a:r>
            <a:r>
              <a:rPr kumimoji="0" sz="1600" b="1" i="0" u="none" strike="noStrike" kern="0" cap="none" spc="90" normalizeH="0" baseline="0" noProof="0" dirty="0">
                <a:ln>
                  <a:noFill/>
                </a:ln>
                <a:solidFill>
                  <a:srgbClr val="FFFFFF"/>
                </a:solidFill>
                <a:effectLst/>
                <a:uLnTx/>
                <a:uFillTx/>
                <a:latin typeface="Calibri"/>
                <a:cs typeface="Calibri"/>
              </a:rPr>
              <a:t>family</a:t>
            </a:r>
            <a:r>
              <a:rPr kumimoji="0" sz="1600" b="1" i="0" u="none" strike="noStrike" kern="0" cap="none" spc="180" normalizeH="0" baseline="0" noProof="0" dirty="0">
                <a:ln>
                  <a:noFill/>
                </a:ln>
                <a:solidFill>
                  <a:srgbClr val="FFFFFF"/>
                </a:solidFill>
                <a:effectLst/>
                <a:uLnTx/>
                <a:uFillTx/>
                <a:latin typeface="Calibri"/>
                <a:cs typeface="Calibri"/>
              </a:rPr>
              <a:t> </a:t>
            </a:r>
            <a:r>
              <a:rPr kumimoji="0" sz="1600" b="1" i="0" u="none" strike="noStrike" kern="0" cap="none" spc="0" normalizeH="0" baseline="0" noProof="0" dirty="0">
                <a:ln>
                  <a:noFill/>
                </a:ln>
                <a:solidFill>
                  <a:srgbClr val="FFFFFF"/>
                </a:solidFill>
                <a:effectLst/>
                <a:uLnTx/>
                <a:uFillTx/>
                <a:latin typeface="Calibri"/>
                <a:cs typeface="Calibri"/>
              </a:rPr>
              <a:t>if</a:t>
            </a:r>
            <a:r>
              <a:rPr kumimoji="0" sz="1600" b="1" i="0" u="none" strike="noStrike" kern="0" cap="none" spc="235"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traveling</a:t>
            </a:r>
            <a:r>
              <a:rPr kumimoji="0" sz="1600" b="1" i="0" u="none" strike="noStrike" kern="0" cap="none" spc="220" normalizeH="0" baseline="0" noProof="0" dirty="0">
                <a:ln>
                  <a:noFill/>
                </a:ln>
                <a:solidFill>
                  <a:srgbClr val="FFFFFF"/>
                </a:solidFill>
                <a:effectLst/>
                <a:uLnTx/>
                <a:uFillTx/>
                <a:latin typeface="Calibri"/>
                <a:cs typeface="Calibri"/>
              </a:rPr>
              <a:t> </a:t>
            </a:r>
            <a:r>
              <a:rPr kumimoji="0" sz="1600" b="1" i="0" u="none" strike="noStrike" kern="0" cap="none" spc="80" normalizeH="0" baseline="0" noProof="0" dirty="0">
                <a:ln>
                  <a:noFill/>
                </a:ln>
                <a:solidFill>
                  <a:srgbClr val="FFFFFF"/>
                </a:solidFill>
                <a:effectLst/>
                <a:uLnTx/>
                <a:uFillTx/>
                <a:latin typeface="Calibri"/>
                <a:cs typeface="Calibri"/>
              </a:rPr>
              <a:t>with</a:t>
            </a:r>
            <a:r>
              <a:rPr kumimoji="0" sz="1600" b="1" i="0" u="none" strike="noStrike" kern="0" cap="none" spc="180" normalizeH="0" baseline="0" noProof="0" dirty="0">
                <a:ln>
                  <a:noFill/>
                </a:ln>
                <a:solidFill>
                  <a:srgbClr val="FFFFFF"/>
                </a:solidFill>
                <a:effectLst/>
                <a:uLnTx/>
                <a:uFillTx/>
                <a:latin typeface="Calibri"/>
                <a:cs typeface="Calibri"/>
              </a:rPr>
              <a:t> </a:t>
            </a:r>
            <a:r>
              <a:rPr kumimoji="0" sz="1600" b="1" i="0" u="none" strike="noStrike" kern="0" cap="none" spc="60" normalizeH="0" baseline="0" noProof="0" dirty="0">
                <a:ln>
                  <a:noFill/>
                </a:ln>
                <a:solidFill>
                  <a:srgbClr val="FFFFFF"/>
                </a:solidFill>
                <a:effectLst/>
                <a:uLnTx/>
                <a:uFillTx/>
                <a:latin typeface="Calibri"/>
                <a:cs typeface="Calibri"/>
              </a:rPr>
              <a:t>the </a:t>
            </a:r>
            <a:r>
              <a:rPr kumimoji="0" sz="1600" b="1" i="0" u="none" strike="noStrike" kern="0" cap="none" spc="125" normalizeH="0" baseline="0" noProof="0" dirty="0">
                <a:ln>
                  <a:noFill/>
                </a:ln>
                <a:solidFill>
                  <a:srgbClr val="FFFFFF"/>
                </a:solidFill>
                <a:effectLst/>
                <a:uLnTx/>
                <a:uFillTx/>
                <a:latin typeface="Calibri"/>
                <a:cs typeface="Calibri"/>
              </a:rPr>
              <a:t>employee)</a:t>
            </a:r>
            <a:r>
              <a:rPr kumimoji="0" sz="1600" b="1" i="0" u="none" strike="noStrike" kern="0" cap="none" spc="204" normalizeH="0" baseline="0" noProof="0" dirty="0">
                <a:ln>
                  <a:noFill/>
                </a:ln>
                <a:solidFill>
                  <a:srgbClr val="FFFFFF"/>
                </a:solidFill>
                <a:effectLst/>
                <a:uLnTx/>
                <a:uFillTx/>
                <a:latin typeface="Calibri"/>
                <a:cs typeface="Calibri"/>
              </a:rPr>
              <a:t> </a:t>
            </a:r>
            <a:r>
              <a:rPr kumimoji="0" sz="1600" b="1" i="0" u="none" strike="noStrike" kern="0" cap="none" spc="80" normalizeH="0" baseline="0" noProof="0" dirty="0">
                <a:ln>
                  <a:noFill/>
                </a:ln>
                <a:solidFill>
                  <a:srgbClr val="FFFFFF"/>
                </a:solidFill>
                <a:effectLst/>
                <a:uLnTx/>
                <a:uFillTx/>
                <a:latin typeface="Calibri"/>
                <a:cs typeface="Calibri"/>
              </a:rPr>
              <a:t>with</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respect</a:t>
            </a:r>
            <a:r>
              <a:rPr kumimoji="0" sz="1600" b="1" i="0" u="none" strike="noStrike" kern="0" cap="none" spc="195" normalizeH="0" baseline="0" noProof="0" dirty="0">
                <a:ln>
                  <a:noFill/>
                </a:ln>
                <a:solidFill>
                  <a:srgbClr val="FFFFFF"/>
                </a:solidFill>
                <a:effectLst/>
                <a:uLnTx/>
                <a:uFillTx/>
                <a:latin typeface="Calibri"/>
                <a:cs typeface="Calibri"/>
              </a:rPr>
              <a:t> </a:t>
            </a:r>
            <a:r>
              <a:rPr kumimoji="0" sz="1600" b="1" i="0" u="none" strike="noStrike" kern="0" cap="none" spc="65" normalizeH="0" baseline="0" noProof="0" dirty="0">
                <a:ln>
                  <a:noFill/>
                </a:ln>
                <a:solidFill>
                  <a:srgbClr val="FFFFFF"/>
                </a:solidFill>
                <a:effectLst/>
                <a:uLnTx/>
                <a:uFillTx/>
                <a:latin typeface="Calibri"/>
                <a:cs typeface="Calibri"/>
              </a:rPr>
              <a:t>to</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70" normalizeH="0" baseline="0" noProof="0" dirty="0">
                <a:ln>
                  <a:noFill/>
                </a:ln>
                <a:solidFill>
                  <a:srgbClr val="FFFFFF"/>
                </a:solidFill>
                <a:effectLst/>
                <a:uLnTx/>
                <a:uFillTx/>
                <a:latin typeface="Calibri"/>
                <a:cs typeface="Calibri"/>
              </a:rPr>
              <a:t>travel</a:t>
            </a:r>
            <a:r>
              <a:rPr kumimoji="0" sz="1600" b="1" i="0" u="none" strike="noStrike" kern="0" cap="none" spc="204"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and</a:t>
            </a:r>
            <a:r>
              <a:rPr kumimoji="0" sz="1600" b="1" i="0" u="none" strike="noStrike" kern="0" cap="none" spc="175"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medical</a:t>
            </a:r>
            <a:r>
              <a:rPr kumimoji="0" sz="1600" b="1" i="0" u="none" strike="noStrike" kern="0" cap="none" spc="165"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emergencies.</a:t>
            </a:r>
            <a:r>
              <a:rPr kumimoji="0" sz="1600" b="1" i="0" u="none" strike="noStrike" kern="0" cap="none" spc="95" normalizeH="0" baseline="0" noProof="0" dirty="0">
                <a:ln>
                  <a:noFill/>
                </a:ln>
                <a:solidFill>
                  <a:srgbClr val="FFFFFF"/>
                </a:solidFill>
                <a:effectLst/>
                <a:uLnTx/>
                <a:uFillTx/>
                <a:latin typeface="Calibri"/>
                <a:cs typeface="Calibri"/>
              </a:rPr>
              <a:t>  </a:t>
            </a:r>
            <a:r>
              <a:rPr kumimoji="0" sz="1600" b="1" i="0" u="none" strike="noStrike" kern="0" cap="none" spc="114" normalizeH="0" baseline="0" noProof="0" dirty="0">
                <a:ln>
                  <a:noFill/>
                </a:ln>
                <a:solidFill>
                  <a:srgbClr val="FFFFFF"/>
                </a:solidFill>
                <a:effectLst/>
                <a:uLnTx/>
                <a:uFillTx/>
                <a:latin typeface="Calibri"/>
                <a:cs typeface="Calibri"/>
              </a:rPr>
              <a:t>Service</a:t>
            </a:r>
            <a:r>
              <a:rPr kumimoji="0" sz="1600" b="1" i="0" u="none" strike="noStrike" kern="0" cap="none" spc="210" normalizeH="0" baseline="0" noProof="0" dirty="0">
                <a:ln>
                  <a:noFill/>
                </a:ln>
                <a:solidFill>
                  <a:srgbClr val="FFFFFF"/>
                </a:solidFill>
                <a:effectLst/>
                <a:uLnTx/>
                <a:uFillTx/>
                <a:latin typeface="Calibri"/>
                <a:cs typeface="Calibri"/>
              </a:rPr>
              <a:t> </a:t>
            </a:r>
            <a:r>
              <a:rPr kumimoji="0" sz="1600" b="1" i="0" u="none" strike="noStrike" kern="0" cap="none" spc="50" normalizeH="0" baseline="0" noProof="0" dirty="0">
                <a:ln>
                  <a:noFill/>
                </a:ln>
                <a:solidFill>
                  <a:srgbClr val="FFFFFF"/>
                </a:solidFill>
                <a:effectLst/>
                <a:uLnTx/>
                <a:uFillTx/>
                <a:latin typeface="Calibri"/>
                <a:cs typeface="Calibri"/>
              </a:rPr>
              <a:t>is </a:t>
            </a:r>
            <a:r>
              <a:rPr kumimoji="0" sz="1600" b="1" i="0" u="none" strike="noStrike" kern="0" cap="none" spc="120" normalizeH="0" baseline="0" noProof="0" dirty="0">
                <a:ln>
                  <a:noFill/>
                </a:ln>
                <a:solidFill>
                  <a:srgbClr val="FFFFFF"/>
                </a:solidFill>
                <a:effectLst/>
                <a:uLnTx/>
                <a:uFillTx/>
                <a:latin typeface="Calibri"/>
                <a:cs typeface="Calibri"/>
              </a:rPr>
              <a:t>provided</a:t>
            </a:r>
            <a:r>
              <a:rPr kumimoji="0" sz="1600" b="1" i="0" u="none" strike="noStrike" kern="0" cap="none" spc="185" normalizeH="0" baseline="0" noProof="0" dirty="0">
                <a:ln>
                  <a:noFill/>
                </a:ln>
                <a:solidFill>
                  <a:srgbClr val="FFFFFF"/>
                </a:solidFill>
                <a:effectLst/>
                <a:uLnTx/>
                <a:uFillTx/>
                <a:latin typeface="Calibri"/>
                <a:cs typeface="Calibri"/>
              </a:rPr>
              <a:t> </a:t>
            </a:r>
            <a:r>
              <a:rPr kumimoji="0" sz="1600" b="1" i="0" u="none" strike="noStrike" kern="0" cap="none" spc="120" normalizeH="0" baseline="0" noProof="0" dirty="0">
                <a:ln>
                  <a:noFill/>
                </a:ln>
                <a:solidFill>
                  <a:srgbClr val="FFFFFF"/>
                </a:solidFill>
                <a:effectLst/>
                <a:uLnTx/>
                <a:uFillTx/>
                <a:latin typeface="Calibri"/>
                <a:cs typeface="Calibri"/>
              </a:rPr>
              <a:t>by</a:t>
            </a:r>
            <a:r>
              <a:rPr kumimoji="0" sz="1600" b="1" i="0" u="none" strike="noStrike" kern="0" cap="none" spc="95"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Assist</a:t>
            </a:r>
            <a:r>
              <a:rPr kumimoji="0" sz="1600" b="1" i="0" u="none" strike="noStrike" kern="0" cap="none" spc="110" normalizeH="0" baseline="0" noProof="0" dirty="0">
                <a:ln>
                  <a:noFill/>
                </a:ln>
                <a:solidFill>
                  <a:srgbClr val="FFFFFF"/>
                </a:solidFill>
                <a:effectLst/>
                <a:uLnTx/>
                <a:uFillTx/>
                <a:latin typeface="Calibri"/>
                <a:cs typeface="Calibri"/>
              </a:rPr>
              <a:t> </a:t>
            </a:r>
            <a:r>
              <a:rPr kumimoji="0" sz="1600" b="1" i="0" u="none" strike="noStrike" kern="0" cap="none" spc="120" normalizeH="0" baseline="0" noProof="0" dirty="0">
                <a:ln>
                  <a:noFill/>
                </a:ln>
                <a:solidFill>
                  <a:srgbClr val="FFFFFF"/>
                </a:solidFill>
                <a:effectLst/>
                <a:uLnTx/>
                <a:uFillTx/>
                <a:latin typeface="Calibri"/>
                <a:cs typeface="Calibri"/>
              </a:rPr>
              <a:t>America</a:t>
            </a:r>
            <a:r>
              <a:rPr kumimoji="0" sz="1600" b="1" i="0" u="none" strike="noStrike" kern="0" cap="none" spc="175"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and</a:t>
            </a:r>
            <a:r>
              <a:rPr kumimoji="0" sz="1600" b="1" i="0" u="none" strike="noStrike" kern="0" cap="none" spc="175"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additional</a:t>
            </a:r>
            <a:r>
              <a:rPr kumimoji="0" sz="1600" b="1" i="0" u="none" strike="noStrike" kern="0" cap="none" spc="185" normalizeH="0" baseline="0" noProof="0" dirty="0">
                <a:ln>
                  <a:noFill/>
                </a:ln>
                <a:solidFill>
                  <a:srgbClr val="FFFFFF"/>
                </a:solidFill>
                <a:effectLst/>
                <a:uLnTx/>
                <a:uFillTx/>
                <a:latin typeface="Calibri"/>
                <a:cs typeface="Calibri"/>
              </a:rPr>
              <a:t> </a:t>
            </a:r>
            <a:r>
              <a:rPr kumimoji="0" sz="1600" b="1" i="0" u="none" strike="noStrike" kern="0" cap="none" spc="90" normalizeH="0" baseline="0" noProof="0" dirty="0">
                <a:ln>
                  <a:noFill/>
                </a:ln>
                <a:solidFill>
                  <a:srgbClr val="FFFFFF"/>
                </a:solidFill>
                <a:effectLst/>
                <a:uLnTx/>
                <a:uFillTx/>
                <a:latin typeface="Calibri"/>
                <a:cs typeface="Calibri"/>
              </a:rPr>
              <a:t>information</a:t>
            </a:r>
            <a:r>
              <a:rPr kumimoji="0" sz="1600" b="1" i="0" u="none" strike="noStrike" kern="0" cap="none" spc="195" normalizeH="0" baseline="0" noProof="0" dirty="0">
                <a:ln>
                  <a:noFill/>
                </a:ln>
                <a:solidFill>
                  <a:srgbClr val="FFFFFF"/>
                </a:solidFill>
                <a:effectLst/>
                <a:uLnTx/>
                <a:uFillTx/>
                <a:latin typeface="Calibri"/>
                <a:cs typeface="Calibri"/>
              </a:rPr>
              <a:t> </a:t>
            </a:r>
            <a:r>
              <a:rPr kumimoji="0" sz="1600" b="1" i="0" u="none" strike="noStrike" kern="0" cap="none" spc="75" normalizeH="0" baseline="0" noProof="0" dirty="0">
                <a:ln>
                  <a:noFill/>
                </a:ln>
                <a:solidFill>
                  <a:srgbClr val="FFFFFF"/>
                </a:solidFill>
                <a:effectLst/>
                <a:uLnTx/>
                <a:uFillTx/>
                <a:latin typeface="Calibri"/>
                <a:cs typeface="Calibri"/>
              </a:rPr>
              <a:t>is</a:t>
            </a:r>
            <a:r>
              <a:rPr kumimoji="0" sz="1600" b="1" i="0" u="none" strike="noStrike" kern="0" cap="none" spc="150"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listed</a:t>
            </a:r>
            <a:r>
              <a:rPr kumimoji="0" sz="1600" b="1" i="0" u="none" strike="noStrike" kern="0" cap="none" spc="270" normalizeH="0" baseline="0" noProof="0" dirty="0">
                <a:ln>
                  <a:noFill/>
                </a:ln>
                <a:solidFill>
                  <a:srgbClr val="FFFFFF"/>
                </a:solidFill>
                <a:effectLst/>
                <a:uLnTx/>
                <a:uFillTx/>
                <a:latin typeface="Calibri"/>
                <a:cs typeface="Calibri"/>
              </a:rPr>
              <a:t> </a:t>
            </a:r>
            <a:r>
              <a:rPr kumimoji="0" sz="1600" b="1" i="0" u="sng" strike="noStrike" kern="0" cap="none" spc="65" normalizeH="0" baseline="0" noProof="0" dirty="0">
                <a:ln>
                  <a:noFill/>
                </a:ln>
                <a:solidFill>
                  <a:srgbClr val="E97031"/>
                </a:solidFill>
                <a:effectLst/>
                <a:uLnTx/>
                <a:uFill>
                  <a:solidFill>
                    <a:srgbClr val="E97031"/>
                  </a:solidFill>
                </a:uFill>
                <a:latin typeface="Calibri"/>
                <a:cs typeface="Calibri"/>
                <a:hlinkClick r:id="rId3"/>
              </a:rPr>
              <a:t>here</a:t>
            </a:r>
            <a:r>
              <a:rPr kumimoji="0" sz="1600" b="1" i="0" u="none" strike="noStrike" kern="0" cap="none" spc="65" normalizeH="0" baseline="0" noProof="0" dirty="0">
                <a:ln>
                  <a:noFill/>
                </a:ln>
                <a:solidFill>
                  <a:srgbClr val="FFFFFF"/>
                </a:solidFill>
                <a:effectLst/>
                <a:uLnTx/>
                <a:uFillTx/>
                <a:latin typeface="Calibri"/>
                <a:cs typeface="Calibri"/>
              </a:rPr>
              <a:t>.</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18415" lvl="0" indent="-287020" defTabSz="914400" eaLnBrk="1" fontAlgn="auto" latinLnBrk="0" hangingPunct="1">
              <a:lnSpc>
                <a:spcPts val="1730"/>
              </a:lnSpc>
              <a:spcBef>
                <a:spcPts val="985"/>
              </a:spcBef>
              <a:spcAft>
                <a:spcPts val="0"/>
              </a:spcAft>
              <a:buClr>
                <a:srgbClr val="E86000"/>
              </a:buClr>
              <a:buSzTx/>
              <a:buFont typeface="Arial"/>
              <a:buChar char="•"/>
              <a:tabLst>
                <a:tab pos="299085" algn="l"/>
              </a:tabLst>
              <a:defRPr/>
            </a:pPr>
            <a:r>
              <a:rPr kumimoji="0" sz="1600" b="1" i="0" u="none" strike="noStrike" kern="0" cap="none" spc="114" normalizeH="0" baseline="0" noProof="0" dirty="0">
                <a:ln>
                  <a:noFill/>
                </a:ln>
                <a:solidFill>
                  <a:srgbClr val="FFFFFF"/>
                </a:solidFill>
                <a:effectLst/>
                <a:uLnTx/>
                <a:uFillTx/>
                <a:latin typeface="Calibri"/>
                <a:cs typeface="Calibri"/>
              </a:rPr>
              <a:t>Support</a:t>
            </a:r>
            <a:r>
              <a:rPr kumimoji="0" sz="1600" b="1" i="0" u="none" strike="noStrike" kern="0" cap="none" spc="200"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Services:</a:t>
            </a:r>
            <a:r>
              <a:rPr kumimoji="0" sz="1600" b="1" i="0" u="none" strike="noStrike" kern="0" cap="none" spc="150" normalizeH="0" baseline="0" noProof="0" dirty="0">
                <a:ln>
                  <a:noFill/>
                </a:ln>
                <a:solidFill>
                  <a:srgbClr val="FFFFFF"/>
                </a:solidFill>
                <a:effectLst/>
                <a:uLnTx/>
                <a:uFillTx/>
                <a:latin typeface="Calibri"/>
                <a:cs typeface="Calibri"/>
              </a:rPr>
              <a:t> </a:t>
            </a:r>
            <a:r>
              <a:rPr kumimoji="0" sz="1600" b="1" i="0" u="none" strike="noStrike" kern="0" cap="none" spc="114" normalizeH="0" baseline="0" noProof="0" dirty="0">
                <a:ln>
                  <a:noFill/>
                </a:ln>
                <a:solidFill>
                  <a:srgbClr val="FFFFFF"/>
                </a:solidFill>
                <a:effectLst/>
                <a:uLnTx/>
                <a:uFillTx/>
                <a:latin typeface="Calibri"/>
                <a:cs typeface="Calibri"/>
              </a:rPr>
              <a:t>Additional</a:t>
            </a:r>
            <a:r>
              <a:rPr kumimoji="0" sz="1600" b="1" i="0" u="none" strike="noStrike" kern="0" cap="none" spc="185" normalizeH="0" baseline="0" noProof="0" dirty="0">
                <a:ln>
                  <a:noFill/>
                </a:ln>
                <a:solidFill>
                  <a:srgbClr val="FFFFFF"/>
                </a:solidFill>
                <a:effectLst/>
                <a:uLnTx/>
                <a:uFillTx/>
                <a:latin typeface="Calibri"/>
                <a:cs typeface="Calibri"/>
              </a:rPr>
              <a:t> </a:t>
            </a:r>
            <a:r>
              <a:rPr kumimoji="0" sz="1600" b="1" i="0" u="none" strike="noStrike" kern="0" cap="none" spc="90" normalizeH="0" baseline="0" noProof="0" dirty="0">
                <a:ln>
                  <a:noFill/>
                </a:ln>
                <a:solidFill>
                  <a:srgbClr val="FFFFFF"/>
                </a:solidFill>
                <a:effectLst/>
                <a:uLnTx/>
                <a:uFillTx/>
                <a:latin typeface="Calibri"/>
                <a:cs typeface="Calibri"/>
              </a:rPr>
              <a:t>financial,</a:t>
            </a:r>
            <a:r>
              <a:rPr kumimoji="0" sz="1600" b="1" i="0" u="none" strike="noStrike" kern="0" cap="none" spc="80"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wellbeing,</a:t>
            </a:r>
            <a:r>
              <a:rPr kumimoji="0" sz="1600" b="1" i="0" u="none" strike="noStrike" kern="0" cap="none" spc="105" normalizeH="0" baseline="0" noProof="0" dirty="0">
                <a:ln>
                  <a:noFill/>
                </a:ln>
                <a:solidFill>
                  <a:srgbClr val="FFFFFF"/>
                </a:solidFill>
                <a:effectLst/>
                <a:uLnTx/>
                <a:uFillTx/>
                <a:latin typeface="Calibri"/>
                <a:cs typeface="Calibri"/>
              </a:rPr>
              <a:t> </a:t>
            </a:r>
            <a:r>
              <a:rPr kumimoji="0" sz="1600" b="1" i="0" u="none" strike="noStrike" kern="0" cap="none" spc="75" normalizeH="0" baseline="0" noProof="0" dirty="0">
                <a:ln>
                  <a:noFill/>
                </a:ln>
                <a:solidFill>
                  <a:srgbClr val="FFFFFF"/>
                </a:solidFill>
                <a:effectLst/>
                <a:uLnTx/>
                <a:uFillTx/>
                <a:latin typeface="Calibri"/>
                <a:cs typeface="Calibri"/>
              </a:rPr>
              <a:t>etc. </a:t>
            </a:r>
            <a:r>
              <a:rPr kumimoji="0" sz="1600" b="1" i="0" u="none" strike="noStrike" kern="0" cap="none" spc="105" normalizeH="0" baseline="0" noProof="0" dirty="0">
                <a:ln>
                  <a:noFill/>
                </a:ln>
                <a:solidFill>
                  <a:srgbClr val="FFFFFF"/>
                </a:solidFill>
                <a:effectLst/>
                <a:uLnTx/>
                <a:uFillTx/>
                <a:latin typeface="Calibri"/>
                <a:cs typeface="Calibri"/>
              </a:rPr>
              <a:t>support</a:t>
            </a:r>
            <a:r>
              <a:rPr kumimoji="0" sz="1600" b="1" i="0" u="none" strike="noStrike" kern="0" cap="none" spc="215" normalizeH="0" baseline="0" noProof="0" dirty="0">
                <a:ln>
                  <a:noFill/>
                </a:ln>
                <a:solidFill>
                  <a:srgbClr val="FFFFFF"/>
                </a:solidFill>
                <a:effectLst/>
                <a:uLnTx/>
                <a:uFillTx/>
                <a:latin typeface="Calibri"/>
                <a:cs typeface="Calibri"/>
              </a:rPr>
              <a:t> </a:t>
            </a:r>
            <a:r>
              <a:rPr kumimoji="0" sz="1600" b="1" i="0" u="none" strike="noStrike" kern="0" cap="none" spc="75" normalizeH="0" baseline="0" noProof="0" dirty="0">
                <a:ln>
                  <a:noFill/>
                </a:ln>
                <a:solidFill>
                  <a:srgbClr val="FFFFFF"/>
                </a:solidFill>
                <a:effectLst/>
                <a:uLnTx/>
                <a:uFillTx/>
                <a:latin typeface="Calibri"/>
                <a:cs typeface="Calibri"/>
              </a:rPr>
              <a:t>is</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available </a:t>
            </a:r>
            <a:r>
              <a:rPr kumimoji="0" sz="1600" b="1" i="0" u="none" strike="noStrike" kern="0" cap="none" spc="65" normalizeH="0" baseline="0" noProof="0" dirty="0">
                <a:ln>
                  <a:noFill/>
                </a:ln>
                <a:solidFill>
                  <a:srgbClr val="FFFFFF"/>
                </a:solidFill>
                <a:effectLst/>
                <a:uLnTx/>
                <a:uFillTx/>
                <a:latin typeface="Calibri"/>
                <a:cs typeface="Calibri"/>
              </a:rPr>
              <a:t>to</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the</a:t>
            </a:r>
            <a:r>
              <a:rPr kumimoji="0" sz="1600" b="1" i="0" u="none" strike="noStrike" kern="0" cap="none" spc="175" normalizeH="0" baseline="0" noProof="0" dirty="0">
                <a:ln>
                  <a:noFill/>
                </a:ln>
                <a:solidFill>
                  <a:srgbClr val="FFFFFF"/>
                </a:solidFill>
                <a:effectLst/>
                <a:uLnTx/>
                <a:uFillTx/>
                <a:latin typeface="Calibri"/>
                <a:cs typeface="Calibri"/>
              </a:rPr>
              <a:t> </a:t>
            </a:r>
            <a:r>
              <a:rPr kumimoji="0" sz="1600" b="1" i="0" u="none" strike="noStrike" kern="0" cap="none" spc="95" normalizeH="0" baseline="0" noProof="0" dirty="0">
                <a:ln>
                  <a:noFill/>
                </a:ln>
                <a:solidFill>
                  <a:srgbClr val="FFFFFF"/>
                </a:solidFill>
                <a:effectLst/>
                <a:uLnTx/>
                <a:uFillTx/>
                <a:latin typeface="Calibri"/>
                <a:cs typeface="Calibri"/>
              </a:rPr>
              <a:t>insured</a:t>
            </a:r>
            <a:r>
              <a:rPr kumimoji="0" sz="1600" b="1" i="0" u="none" strike="noStrike" kern="0" cap="none" spc="195" normalizeH="0" baseline="0" noProof="0" dirty="0">
                <a:ln>
                  <a:noFill/>
                </a:ln>
                <a:solidFill>
                  <a:srgbClr val="FFFFFF"/>
                </a:solidFill>
                <a:effectLst/>
                <a:uLnTx/>
                <a:uFillTx/>
                <a:latin typeface="Calibri"/>
                <a:cs typeface="Calibri"/>
              </a:rPr>
              <a:t> </a:t>
            </a:r>
            <a:r>
              <a:rPr kumimoji="0" sz="1600" b="1" i="0" u="none" strike="noStrike" kern="0" cap="none" spc="120" normalizeH="0" baseline="0" noProof="0" dirty="0">
                <a:ln>
                  <a:noFill/>
                </a:ln>
                <a:solidFill>
                  <a:srgbClr val="FFFFFF"/>
                </a:solidFill>
                <a:effectLst/>
                <a:uLnTx/>
                <a:uFillTx/>
                <a:latin typeface="Calibri"/>
                <a:cs typeface="Calibri"/>
              </a:rPr>
              <a:t>(employee)</a:t>
            </a:r>
            <a:r>
              <a:rPr kumimoji="0" sz="1600" b="1" i="0" u="none" strike="noStrike" kern="0" cap="none" spc="210"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and</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140" normalizeH="0" baseline="0" noProof="0" dirty="0">
                <a:ln>
                  <a:noFill/>
                </a:ln>
                <a:solidFill>
                  <a:srgbClr val="FFFFFF"/>
                </a:solidFill>
                <a:effectLst/>
                <a:uLnTx/>
                <a:uFillTx/>
                <a:latin typeface="Calibri"/>
                <a:cs typeface="Calibri"/>
              </a:rPr>
              <a:t>assigned</a:t>
            </a:r>
            <a:r>
              <a:rPr kumimoji="0" sz="1600" b="1" i="0" u="none" strike="noStrike" kern="0" cap="none" spc="195" normalizeH="0" baseline="0" noProof="0" dirty="0">
                <a:ln>
                  <a:noFill/>
                </a:ln>
                <a:solidFill>
                  <a:srgbClr val="FFFFFF"/>
                </a:solidFill>
                <a:effectLst/>
                <a:uLnTx/>
                <a:uFillTx/>
                <a:latin typeface="Calibri"/>
                <a:cs typeface="Calibri"/>
              </a:rPr>
              <a:t> </a:t>
            </a:r>
            <a:r>
              <a:rPr kumimoji="0" sz="1600" b="1" i="0" u="none" strike="noStrike" kern="0" cap="none" spc="80" normalizeH="0" baseline="0" noProof="0" dirty="0">
                <a:ln>
                  <a:noFill/>
                </a:ln>
                <a:solidFill>
                  <a:srgbClr val="FFFFFF"/>
                </a:solidFill>
                <a:effectLst/>
                <a:uLnTx/>
                <a:uFillTx/>
                <a:latin typeface="Calibri"/>
                <a:cs typeface="Calibri"/>
              </a:rPr>
              <a:t>beneficiary.</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898256" y="0"/>
            <a:ext cx="4293870" cy="6858000"/>
            <a:chOff x="7898256" y="0"/>
            <a:chExt cx="4293870" cy="6858000"/>
          </a:xfrm>
        </p:grpSpPr>
        <p:pic>
          <p:nvPicPr>
            <p:cNvPr id="3" name="object 3"/>
            <p:cNvPicPr/>
            <p:nvPr/>
          </p:nvPicPr>
          <p:blipFill>
            <a:blip r:embed="rId2" cstate="print"/>
            <a:stretch>
              <a:fillRect/>
            </a:stretch>
          </p:blipFill>
          <p:spPr>
            <a:xfrm>
              <a:off x="7898256" y="0"/>
              <a:ext cx="4293743" cy="6857998"/>
            </a:xfrm>
            <a:prstGeom prst="rect">
              <a:avLst/>
            </a:prstGeom>
          </p:spPr>
        </p:pic>
        <p:pic>
          <p:nvPicPr>
            <p:cNvPr id="4" name="object 4"/>
            <p:cNvPicPr/>
            <p:nvPr/>
          </p:nvPicPr>
          <p:blipFill>
            <a:blip r:embed="rId3" cstate="print"/>
            <a:stretch>
              <a:fillRect/>
            </a:stretch>
          </p:blipFill>
          <p:spPr>
            <a:xfrm>
              <a:off x="10511535" y="3081147"/>
              <a:ext cx="1680464" cy="3776850"/>
            </a:xfrm>
            <a:prstGeom prst="rect">
              <a:avLst/>
            </a:prstGeom>
          </p:spPr>
        </p:pic>
      </p:grpSp>
      <p:sp>
        <p:nvSpPr>
          <p:cNvPr id="5" name="object 5"/>
          <p:cNvSpPr txBox="1"/>
          <p:nvPr/>
        </p:nvSpPr>
        <p:spPr>
          <a:xfrm>
            <a:off x="347878" y="715322"/>
            <a:ext cx="6187440" cy="1867535"/>
          </a:xfrm>
          <a:prstGeom prst="rect">
            <a:avLst/>
          </a:prstGeom>
        </p:spPr>
        <p:txBody>
          <a:bodyPr vert="horz" wrap="square" lIns="0" tIns="96520" rIns="0" bIns="0" rtlCol="0">
            <a:spAutoFit/>
          </a:bodyPr>
          <a:lstStyle/>
          <a:p>
            <a:pPr marL="354965" marR="0" lvl="0" indent="-342265" defTabSz="914400" eaLnBrk="1" fontAlgn="auto" latinLnBrk="0" hangingPunct="1">
              <a:lnSpc>
                <a:spcPct val="100000"/>
              </a:lnSpc>
              <a:spcBef>
                <a:spcPts val="760"/>
              </a:spcBef>
              <a:spcAft>
                <a:spcPts val="0"/>
              </a:spcAft>
              <a:buClr>
                <a:srgbClr val="E86000"/>
              </a:buClr>
              <a:buSzTx/>
              <a:buFont typeface="Arial"/>
              <a:buChar char="•"/>
              <a:tabLst>
                <a:tab pos="354965" algn="l"/>
              </a:tabLst>
              <a:defRPr/>
            </a:pPr>
            <a:r>
              <a:rPr kumimoji="0" sz="1800" b="1" i="0" u="none" strike="noStrike" kern="0" cap="none" spc="145" normalizeH="0" baseline="0" noProof="0" dirty="0">
                <a:ln>
                  <a:noFill/>
                </a:ln>
                <a:solidFill>
                  <a:srgbClr val="0A2241"/>
                </a:solidFill>
                <a:effectLst/>
                <a:uLnTx/>
                <a:uFillTx/>
                <a:latin typeface="Calibri"/>
                <a:cs typeface="Calibri"/>
              </a:rPr>
              <a:t>Base</a:t>
            </a:r>
            <a:r>
              <a:rPr kumimoji="0" sz="1800" b="1" i="0" u="none" strike="noStrike" kern="0" cap="none" spc="155" normalizeH="0" baseline="0" noProof="0" dirty="0">
                <a:ln>
                  <a:noFill/>
                </a:ln>
                <a:solidFill>
                  <a:srgbClr val="0A2241"/>
                </a:solidFill>
                <a:effectLst/>
                <a:uLnTx/>
                <a:uFillTx/>
                <a:latin typeface="Calibri"/>
                <a:cs typeface="Calibri"/>
              </a:rPr>
              <a:t> </a:t>
            </a:r>
            <a:r>
              <a:rPr kumimoji="0" sz="1800" b="1" i="0" u="none" strike="noStrike" kern="0" cap="none" spc="125" normalizeH="0" baseline="0" noProof="0" dirty="0">
                <a:ln>
                  <a:noFill/>
                </a:ln>
                <a:solidFill>
                  <a:srgbClr val="0A2241"/>
                </a:solidFill>
                <a:effectLst/>
                <a:uLnTx/>
                <a:uFillTx/>
                <a:latin typeface="Calibri"/>
                <a:cs typeface="Calibri"/>
              </a:rPr>
              <a:t>(Group)</a:t>
            </a:r>
            <a:r>
              <a:rPr kumimoji="0" sz="1800" b="1" i="0" u="none" strike="noStrike" kern="0" cap="none" spc="165" normalizeH="0" baseline="0" noProof="0" dirty="0">
                <a:ln>
                  <a:noFill/>
                </a:ln>
                <a:solidFill>
                  <a:srgbClr val="0A2241"/>
                </a:solidFill>
                <a:effectLst/>
                <a:uLnTx/>
                <a:uFillTx/>
                <a:latin typeface="Calibri"/>
                <a:cs typeface="Calibri"/>
              </a:rPr>
              <a:t> </a:t>
            </a:r>
            <a:r>
              <a:rPr kumimoji="0" sz="1800" b="1" i="0" u="none" strike="noStrike" kern="0" cap="none" spc="114" normalizeH="0" baseline="0" noProof="0" dirty="0">
                <a:ln>
                  <a:noFill/>
                </a:ln>
                <a:solidFill>
                  <a:srgbClr val="0A2241"/>
                </a:solidFill>
                <a:effectLst/>
                <a:uLnTx/>
                <a:uFillTx/>
                <a:latin typeface="Calibri"/>
                <a:cs typeface="Calibri"/>
              </a:rPr>
              <a:t>Life</a:t>
            </a:r>
            <a:r>
              <a:rPr kumimoji="0" sz="1800" b="1" i="0" u="none" strike="noStrike" kern="0" cap="none" spc="160" normalizeH="0" baseline="0" noProof="0" dirty="0">
                <a:ln>
                  <a:noFill/>
                </a:ln>
                <a:solidFill>
                  <a:srgbClr val="0A2241"/>
                </a:solidFill>
                <a:effectLst/>
                <a:uLnTx/>
                <a:uFillTx/>
                <a:latin typeface="Calibri"/>
                <a:cs typeface="Calibri"/>
              </a:rPr>
              <a:t> </a:t>
            </a:r>
            <a:r>
              <a:rPr kumimoji="0" sz="1800" b="1" i="0" u="none" strike="noStrike" kern="0" cap="none" spc="100" normalizeH="0" baseline="0" noProof="0" dirty="0">
                <a:ln>
                  <a:noFill/>
                </a:ln>
                <a:solidFill>
                  <a:srgbClr val="0A2241"/>
                </a:solidFill>
                <a:effectLst/>
                <a:uLnTx/>
                <a:uFillTx/>
                <a:latin typeface="Calibri"/>
                <a:cs typeface="Calibri"/>
              </a:rPr>
              <a:t>Insurance</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583565" marR="0" lvl="1" indent="-227965" defTabSz="914400" eaLnBrk="1" fontAlgn="auto" latinLnBrk="0" hangingPunct="1">
              <a:lnSpc>
                <a:spcPct val="100000"/>
              </a:lnSpc>
              <a:spcBef>
                <a:spcPts val="520"/>
              </a:spcBef>
              <a:spcAft>
                <a:spcPts val="0"/>
              </a:spcAft>
              <a:buClr>
                <a:srgbClr val="E86000"/>
              </a:buClr>
              <a:buSzTx/>
              <a:buFont typeface="Courier New"/>
              <a:buChar char="o"/>
              <a:tabLst>
                <a:tab pos="583565" algn="l"/>
              </a:tabLst>
              <a:defRPr/>
            </a:pPr>
            <a:r>
              <a:rPr kumimoji="0" sz="1400" b="1" i="0" u="none" strike="noStrike" kern="0" cap="none" spc="10" normalizeH="0" baseline="0" noProof="0" dirty="0">
                <a:ln>
                  <a:noFill/>
                </a:ln>
                <a:solidFill>
                  <a:srgbClr val="0A2241"/>
                </a:solidFill>
                <a:effectLst/>
                <a:uLnTx/>
                <a:uFillTx/>
                <a:latin typeface="Calibri"/>
                <a:cs typeface="Calibri"/>
              </a:rPr>
              <a:t>Benefit:</a:t>
            </a:r>
            <a:r>
              <a:rPr kumimoji="0" sz="1400" b="1" i="0" u="none" strike="noStrike" kern="0" cap="none" spc="50" normalizeH="0" baseline="0" noProof="0" dirty="0">
                <a:ln>
                  <a:noFill/>
                </a:ln>
                <a:solidFill>
                  <a:srgbClr val="0A2241"/>
                </a:solidFill>
                <a:effectLst/>
                <a:uLnTx/>
                <a:uFillTx/>
                <a:latin typeface="Calibri"/>
                <a:cs typeface="Calibri"/>
              </a:rPr>
              <a:t> </a:t>
            </a:r>
            <a:r>
              <a:rPr kumimoji="0" sz="1400" b="1" i="0" u="none" strike="noStrike" kern="0" cap="none" spc="125" normalizeH="0" baseline="0" noProof="0" dirty="0">
                <a:ln>
                  <a:noFill/>
                </a:ln>
                <a:solidFill>
                  <a:srgbClr val="0A2241"/>
                </a:solidFill>
                <a:effectLst/>
                <a:uLnTx/>
                <a:uFillTx/>
                <a:latin typeface="Calibri"/>
                <a:cs typeface="Calibri"/>
              </a:rPr>
              <a:t>1x</a:t>
            </a:r>
            <a:r>
              <a:rPr kumimoji="0" sz="1400" b="1" i="0" u="none" strike="noStrike" kern="0" cap="none" spc="15" normalizeH="0" baseline="0" noProof="0" dirty="0">
                <a:ln>
                  <a:noFill/>
                </a:ln>
                <a:solidFill>
                  <a:srgbClr val="0A2241"/>
                </a:solidFill>
                <a:effectLst/>
                <a:uLnTx/>
                <a:uFillTx/>
                <a:latin typeface="Calibri"/>
                <a:cs typeface="Calibri"/>
              </a:rPr>
              <a:t> </a:t>
            </a:r>
            <a:r>
              <a:rPr kumimoji="0" sz="1400" b="1" i="0" u="none" strike="noStrike" kern="0" cap="none" spc="65" normalizeH="0" baseline="0" noProof="0" dirty="0">
                <a:ln>
                  <a:noFill/>
                </a:ln>
                <a:solidFill>
                  <a:srgbClr val="0A2241"/>
                </a:solidFill>
                <a:effectLst/>
                <a:uLnTx/>
                <a:uFillTx/>
                <a:latin typeface="Calibri"/>
                <a:cs typeface="Calibri"/>
              </a:rPr>
              <a:t>Annual</a:t>
            </a:r>
            <a:r>
              <a:rPr kumimoji="0" sz="1400" b="1" i="0" u="none" strike="noStrike" kern="0" cap="none" spc="80" normalizeH="0" baseline="0" noProof="0" dirty="0">
                <a:ln>
                  <a:noFill/>
                </a:ln>
                <a:solidFill>
                  <a:srgbClr val="0A2241"/>
                </a:solidFill>
                <a:effectLst/>
                <a:uLnTx/>
                <a:uFillTx/>
                <a:latin typeface="Calibri"/>
                <a:cs typeface="Calibri"/>
              </a:rPr>
              <a:t> Earnings</a:t>
            </a:r>
            <a:r>
              <a:rPr kumimoji="0" sz="1400" b="1" i="0" u="none" strike="noStrike" kern="0" cap="none" spc="85" normalizeH="0" baseline="0" noProof="0" dirty="0">
                <a:ln>
                  <a:noFill/>
                </a:ln>
                <a:solidFill>
                  <a:srgbClr val="0A2241"/>
                </a:solidFill>
                <a:effectLst/>
                <a:uLnTx/>
                <a:uFillTx/>
                <a:latin typeface="Calibri"/>
                <a:cs typeface="Calibri"/>
              </a:rPr>
              <a:t> </a:t>
            </a:r>
            <a:r>
              <a:rPr kumimoji="0" sz="1400" b="1" i="0" u="none" strike="noStrike" kern="0" cap="none" spc="95" normalizeH="0" baseline="0" noProof="0" dirty="0">
                <a:ln>
                  <a:noFill/>
                </a:ln>
                <a:solidFill>
                  <a:srgbClr val="0A2241"/>
                </a:solidFill>
                <a:effectLst/>
                <a:uLnTx/>
                <a:uFillTx/>
                <a:latin typeface="Calibri"/>
                <a:cs typeface="Calibri"/>
              </a:rPr>
              <a:t>up</a:t>
            </a:r>
            <a:r>
              <a:rPr kumimoji="0" sz="1400" b="1" i="0" u="none" strike="noStrike" kern="0" cap="none" spc="65" normalizeH="0" baseline="0" noProof="0" dirty="0">
                <a:ln>
                  <a:noFill/>
                </a:ln>
                <a:solidFill>
                  <a:srgbClr val="0A2241"/>
                </a:solidFill>
                <a:effectLst/>
                <a:uLnTx/>
                <a:uFillTx/>
                <a:latin typeface="Calibri"/>
                <a:cs typeface="Calibri"/>
              </a:rPr>
              <a:t> </a:t>
            </a:r>
            <a:r>
              <a:rPr kumimoji="0" sz="1400" b="1" i="0" u="none" strike="noStrike" kern="0" cap="none" spc="10" normalizeH="0" baseline="0" noProof="0" dirty="0">
                <a:ln>
                  <a:noFill/>
                </a:ln>
                <a:solidFill>
                  <a:srgbClr val="0A2241"/>
                </a:solidFill>
                <a:effectLst/>
                <a:uLnTx/>
                <a:uFillTx/>
                <a:latin typeface="Calibri"/>
                <a:cs typeface="Calibri"/>
              </a:rPr>
              <a:t>to</a:t>
            </a:r>
            <a:r>
              <a:rPr kumimoji="0" sz="1400" b="1" i="0" u="none" strike="noStrike" kern="0" cap="none" spc="80" normalizeH="0" baseline="0" noProof="0" dirty="0">
                <a:ln>
                  <a:noFill/>
                </a:ln>
                <a:solidFill>
                  <a:srgbClr val="0A2241"/>
                </a:solidFill>
                <a:effectLst/>
                <a:uLnTx/>
                <a:uFillTx/>
                <a:latin typeface="Calibri"/>
                <a:cs typeface="Calibri"/>
              </a:rPr>
              <a:t> a</a:t>
            </a:r>
            <a:r>
              <a:rPr kumimoji="0" sz="1400" b="1" i="0" u="none" strike="noStrike" kern="0" cap="none" spc="90" normalizeH="0" baseline="0" noProof="0" dirty="0">
                <a:ln>
                  <a:noFill/>
                </a:ln>
                <a:solidFill>
                  <a:srgbClr val="0A2241"/>
                </a:solidFill>
                <a:effectLst/>
                <a:uLnTx/>
                <a:uFillTx/>
                <a:latin typeface="Calibri"/>
                <a:cs typeface="Calibri"/>
              </a:rPr>
              <a:t> </a:t>
            </a:r>
            <a:r>
              <a:rPr kumimoji="0" sz="1400" b="1" i="0" u="none" strike="noStrike" kern="0" cap="none" spc="70" normalizeH="0" baseline="0" noProof="0" dirty="0">
                <a:ln>
                  <a:noFill/>
                </a:ln>
                <a:solidFill>
                  <a:srgbClr val="0A2241"/>
                </a:solidFill>
                <a:effectLst/>
                <a:uLnTx/>
                <a:uFillTx/>
                <a:latin typeface="Calibri"/>
                <a:cs typeface="Calibri"/>
              </a:rPr>
              <a:t>Maximum</a:t>
            </a:r>
            <a:r>
              <a:rPr kumimoji="0" sz="1400" b="1" i="0" u="none" strike="noStrike" kern="0" cap="none" spc="80" normalizeH="0" baseline="0" noProof="0" dirty="0">
                <a:ln>
                  <a:noFill/>
                </a:ln>
                <a:solidFill>
                  <a:srgbClr val="0A2241"/>
                </a:solidFill>
                <a:effectLst/>
                <a:uLnTx/>
                <a:uFillTx/>
                <a:latin typeface="Calibri"/>
                <a:cs typeface="Calibri"/>
              </a:rPr>
              <a:t> </a:t>
            </a:r>
            <a:r>
              <a:rPr kumimoji="0" sz="1400" b="1" i="0" u="none" strike="noStrike" kern="0" cap="none" spc="55" normalizeH="0" baseline="0" noProof="0" dirty="0">
                <a:ln>
                  <a:noFill/>
                </a:ln>
                <a:solidFill>
                  <a:srgbClr val="0A2241"/>
                </a:solidFill>
                <a:effectLst/>
                <a:uLnTx/>
                <a:uFillTx/>
                <a:latin typeface="Calibri"/>
                <a:cs typeface="Calibri"/>
              </a:rPr>
              <a:t>of</a:t>
            </a:r>
            <a:r>
              <a:rPr kumimoji="0" sz="1400" b="1" i="0" u="none" strike="noStrike" kern="0" cap="none" spc="155" normalizeH="0" baseline="0" noProof="0" dirty="0">
                <a:ln>
                  <a:noFill/>
                </a:ln>
                <a:solidFill>
                  <a:srgbClr val="0A2241"/>
                </a:solidFill>
                <a:effectLst/>
                <a:uLnTx/>
                <a:uFillTx/>
                <a:latin typeface="Calibri"/>
                <a:cs typeface="Calibri"/>
              </a:rPr>
              <a:t> </a:t>
            </a:r>
            <a:r>
              <a:rPr kumimoji="0" sz="1400" b="1" i="0" u="none" strike="noStrike" kern="0" cap="none" spc="105" normalizeH="0" baseline="0" noProof="0" dirty="0">
                <a:ln>
                  <a:noFill/>
                </a:ln>
                <a:solidFill>
                  <a:srgbClr val="0A2241"/>
                </a:solidFill>
                <a:effectLst/>
                <a:uLnTx/>
                <a:uFillTx/>
                <a:latin typeface="Calibri"/>
                <a:cs typeface="Calibri"/>
              </a:rPr>
              <a:t>$35,000</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583565" marR="0" lvl="1" indent="-227965" defTabSz="914400" eaLnBrk="1" fontAlgn="auto" latinLnBrk="0" hangingPunct="1">
              <a:lnSpc>
                <a:spcPct val="100000"/>
              </a:lnSpc>
              <a:spcBef>
                <a:spcPts val="490"/>
              </a:spcBef>
              <a:spcAft>
                <a:spcPts val="0"/>
              </a:spcAft>
              <a:buClr>
                <a:srgbClr val="E86000"/>
              </a:buClr>
              <a:buSzTx/>
              <a:buFont typeface="Courier New"/>
              <a:buChar char="o"/>
              <a:tabLst>
                <a:tab pos="583565" algn="l"/>
              </a:tabLst>
              <a:defRPr/>
            </a:pPr>
            <a:r>
              <a:rPr kumimoji="0" sz="1400" b="1" i="0" u="none" strike="noStrike" kern="0" cap="none" spc="70" normalizeH="0" baseline="0" noProof="0" dirty="0">
                <a:ln>
                  <a:noFill/>
                </a:ln>
                <a:solidFill>
                  <a:srgbClr val="0A2241"/>
                </a:solidFill>
                <a:effectLst/>
                <a:uLnTx/>
                <a:uFillTx/>
                <a:latin typeface="Calibri"/>
                <a:cs typeface="Calibri"/>
              </a:rPr>
              <a:t>Cost:</a:t>
            </a:r>
            <a:r>
              <a:rPr kumimoji="0" sz="1400" b="1" i="0" u="none" strike="noStrike" kern="0" cap="none" spc="55" normalizeH="0" baseline="0" noProof="0" dirty="0">
                <a:ln>
                  <a:noFill/>
                </a:ln>
                <a:solidFill>
                  <a:srgbClr val="0A2241"/>
                </a:solidFill>
                <a:effectLst/>
                <a:uLnTx/>
                <a:uFillTx/>
                <a:latin typeface="Calibri"/>
                <a:cs typeface="Calibri"/>
              </a:rPr>
              <a:t> </a:t>
            </a:r>
            <a:r>
              <a:rPr kumimoji="0" sz="1400" b="1" i="0" u="none" strike="noStrike" kern="0" cap="none" spc="80" normalizeH="0" baseline="0" noProof="0" dirty="0">
                <a:ln>
                  <a:noFill/>
                </a:ln>
                <a:solidFill>
                  <a:srgbClr val="0A2241"/>
                </a:solidFill>
                <a:effectLst/>
                <a:uLnTx/>
                <a:uFillTx/>
                <a:latin typeface="Calibri"/>
                <a:cs typeface="Calibri"/>
              </a:rPr>
              <a:t>Employer</a:t>
            </a:r>
            <a:r>
              <a:rPr kumimoji="0" sz="1400" b="1" i="0" u="none" strike="noStrike" kern="0" cap="none" spc="45" normalizeH="0" baseline="0" noProof="0" dirty="0">
                <a:ln>
                  <a:noFill/>
                </a:ln>
                <a:solidFill>
                  <a:srgbClr val="0A2241"/>
                </a:solidFill>
                <a:effectLst/>
                <a:uLnTx/>
                <a:uFillTx/>
                <a:latin typeface="Calibri"/>
                <a:cs typeface="Calibri"/>
              </a:rPr>
              <a:t> </a:t>
            </a:r>
            <a:r>
              <a:rPr kumimoji="0" sz="1400" b="1" i="0" u="none" strike="noStrike" kern="0" cap="none" spc="60" normalizeH="0" baseline="0" noProof="0" dirty="0">
                <a:ln>
                  <a:noFill/>
                </a:ln>
                <a:solidFill>
                  <a:srgbClr val="0A2241"/>
                </a:solidFill>
                <a:effectLst/>
                <a:uLnTx/>
                <a:uFillTx/>
                <a:latin typeface="Calibri"/>
                <a:cs typeface="Calibri"/>
              </a:rPr>
              <a:t>(Auburn)</a:t>
            </a:r>
            <a:r>
              <a:rPr kumimoji="0" sz="1400" b="1" i="0" u="none" strike="noStrike" kern="0" cap="none" spc="35" normalizeH="0" baseline="0" noProof="0" dirty="0">
                <a:ln>
                  <a:noFill/>
                </a:ln>
                <a:solidFill>
                  <a:srgbClr val="0A2241"/>
                </a:solidFill>
                <a:effectLst/>
                <a:uLnTx/>
                <a:uFillTx/>
                <a:latin typeface="Calibri"/>
                <a:cs typeface="Calibri"/>
              </a:rPr>
              <a:t> </a:t>
            </a:r>
            <a:r>
              <a:rPr kumimoji="0" sz="1400" b="1" i="0" u="none" strike="noStrike" kern="0" cap="none" spc="70" normalizeH="0" baseline="0" noProof="0" dirty="0">
                <a:ln>
                  <a:noFill/>
                </a:ln>
                <a:solidFill>
                  <a:srgbClr val="0A2241"/>
                </a:solidFill>
                <a:effectLst/>
                <a:uLnTx/>
                <a:uFillTx/>
                <a:latin typeface="Calibri"/>
                <a:cs typeface="Calibri"/>
              </a:rPr>
              <a:t>paid,</a:t>
            </a:r>
            <a:r>
              <a:rPr kumimoji="0" sz="1400" b="1" i="0" u="none" strike="noStrike" kern="0" cap="none" spc="-25" normalizeH="0" baseline="0" noProof="0" dirty="0">
                <a:ln>
                  <a:noFill/>
                </a:ln>
                <a:solidFill>
                  <a:srgbClr val="0A2241"/>
                </a:solidFill>
                <a:effectLst/>
                <a:uLnTx/>
                <a:uFillTx/>
                <a:latin typeface="Calibri"/>
                <a:cs typeface="Calibri"/>
              </a:rPr>
              <a:t> </a:t>
            </a:r>
            <a:r>
              <a:rPr kumimoji="0" sz="1400" b="1" i="0" u="none" strike="noStrike" kern="0" cap="none" spc="80" normalizeH="0" baseline="0" noProof="0" dirty="0">
                <a:ln>
                  <a:noFill/>
                </a:ln>
                <a:solidFill>
                  <a:srgbClr val="0A2241"/>
                </a:solidFill>
                <a:effectLst/>
                <a:uLnTx/>
                <a:uFillTx/>
                <a:latin typeface="Calibri"/>
                <a:cs typeface="Calibri"/>
              </a:rPr>
              <a:t>no</a:t>
            </a:r>
            <a:r>
              <a:rPr kumimoji="0" sz="1400" b="1" i="0" u="none" strike="noStrike" kern="0" cap="none" spc="35" normalizeH="0" baseline="0" noProof="0" dirty="0">
                <a:ln>
                  <a:noFill/>
                </a:ln>
                <a:solidFill>
                  <a:srgbClr val="0A2241"/>
                </a:solidFill>
                <a:effectLst/>
                <a:uLnTx/>
                <a:uFillTx/>
                <a:latin typeface="Calibri"/>
                <a:cs typeface="Calibri"/>
              </a:rPr>
              <a:t> </a:t>
            </a:r>
            <a:r>
              <a:rPr kumimoji="0" sz="1400" b="1" i="0" u="none" strike="noStrike" kern="0" cap="none" spc="55" normalizeH="0" baseline="0" noProof="0" dirty="0">
                <a:ln>
                  <a:noFill/>
                </a:ln>
                <a:solidFill>
                  <a:srgbClr val="0A2241"/>
                </a:solidFill>
                <a:effectLst/>
                <a:uLnTx/>
                <a:uFillTx/>
                <a:latin typeface="Calibri"/>
                <a:cs typeface="Calibri"/>
              </a:rPr>
              <a:t>cost </a:t>
            </a:r>
            <a:r>
              <a:rPr kumimoji="0" sz="1400" b="1" i="0" u="none" strike="noStrike" kern="0" cap="none" spc="0" normalizeH="0" baseline="0" noProof="0" dirty="0">
                <a:ln>
                  <a:noFill/>
                </a:ln>
                <a:solidFill>
                  <a:srgbClr val="0A2241"/>
                </a:solidFill>
                <a:effectLst/>
                <a:uLnTx/>
                <a:uFillTx/>
                <a:latin typeface="Calibri"/>
                <a:cs typeface="Calibri"/>
              </a:rPr>
              <a:t>to</a:t>
            </a:r>
            <a:r>
              <a:rPr kumimoji="0" sz="1400" b="1" i="0" u="none" strike="noStrike" kern="0" cap="none" spc="60" normalizeH="0" baseline="0" noProof="0" dirty="0">
                <a:ln>
                  <a:noFill/>
                </a:ln>
                <a:solidFill>
                  <a:srgbClr val="0A2241"/>
                </a:solidFill>
                <a:effectLst/>
                <a:uLnTx/>
                <a:uFillTx/>
                <a:latin typeface="Calibri"/>
                <a:cs typeface="Calibri"/>
              </a:rPr>
              <a:t> </a:t>
            </a:r>
            <a:r>
              <a:rPr kumimoji="0" sz="1400" b="1" i="0" u="none" strike="noStrike" kern="0" cap="none" spc="75" normalizeH="0" baseline="0" noProof="0" dirty="0">
                <a:ln>
                  <a:noFill/>
                </a:ln>
                <a:solidFill>
                  <a:srgbClr val="0A2241"/>
                </a:solidFill>
                <a:effectLst/>
                <a:uLnTx/>
                <a:uFillTx/>
                <a:latin typeface="Calibri"/>
                <a:cs typeface="Calibri"/>
              </a:rPr>
              <a:t>employee</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354965" marR="0" lvl="0" indent="-342265" defTabSz="914400" eaLnBrk="1" fontAlgn="auto" latinLnBrk="0" hangingPunct="1">
              <a:lnSpc>
                <a:spcPct val="100000"/>
              </a:lnSpc>
              <a:spcBef>
                <a:spcPts val="780"/>
              </a:spcBef>
              <a:spcAft>
                <a:spcPts val="0"/>
              </a:spcAft>
              <a:buClr>
                <a:srgbClr val="E86000"/>
              </a:buClr>
              <a:buSzTx/>
              <a:buFont typeface="Arial"/>
              <a:buChar char="•"/>
              <a:tabLst>
                <a:tab pos="354965" algn="l"/>
              </a:tabLst>
              <a:defRPr/>
            </a:pPr>
            <a:r>
              <a:rPr kumimoji="0" sz="1800" b="1" i="0" u="none" strike="noStrike" kern="0" cap="none" spc="130" normalizeH="0" baseline="0" noProof="0" dirty="0">
                <a:ln>
                  <a:noFill/>
                </a:ln>
                <a:solidFill>
                  <a:srgbClr val="0A2241"/>
                </a:solidFill>
                <a:effectLst/>
                <a:uLnTx/>
                <a:uFillTx/>
                <a:latin typeface="Calibri"/>
                <a:cs typeface="Calibri"/>
              </a:rPr>
              <a:t>Additional</a:t>
            </a:r>
            <a:r>
              <a:rPr kumimoji="0" sz="1800" b="1" i="0" u="none" strike="noStrike" kern="0" cap="none" spc="200" normalizeH="0" baseline="0" noProof="0" dirty="0">
                <a:ln>
                  <a:noFill/>
                </a:ln>
                <a:solidFill>
                  <a:srgbClr val="0A2241"/>
                </a:solidFill>
                <a:effectLst/>
                <a:uLnTx/>
                <a:uFillTx/>
                <a:latin typeface="Calibri"/>
                <a:cs typeface="Calibri"/>
              </a:rPr>
              <a:t> </a:t>
            </a:r>
            <a:r>
              <a:rPr kumimoji="0" sz="1800" b="1" i="0" u="none" strike="noStrike" kern="0" cap="none" spc="95" normalizeH="0" baseline="0" noProof="0" dirty="0">
                <a:ln>
                  <a:noFill/>
                </a:ln>
                <a:solidFill>
                  <a:srgbClr val="0A2241"/>
                </a:solidFill>
                <a:effectLst/>
                <a:uLnTx/>
                <a:uFillTx/>
                <a:latin typeface="Calibri"/>
                <a:cs typeface="Calibri"/>
              </a:rPr>
              <a:t>(voluntary)</a:t>
            </a:r>
            <a:r>
              <a:rPr kumimoji="0" sz="1800" b="1" i="0" u="none" strike="noStrike" kern="0" cap="none" spc="190" normalizeH="0" baseline="0" noProof="0" dirty="0">
                <a:ln>
                  <a:noFill/>
                </a:ln>
                <a:solidFill>
                  <a:srgbClr val="0A2241"/>
                </a:solidFill>
                <a:effectLst/>
                <a:uLnTx/>
                <a:uFillTx/>
                <a:latin typeface="Calibri"/>
                <a:cs typeface="Calibri"/>
              </a:rPr>
              <a:t> </a:t>
            </a:r>
            <a:r>
              <a:rPr kumimoji="0" sz="1800" b="1" i="0" u="none" strike="noStrike" kern="0" cap="none" spc="114" normalizeH="0" baseline="0" noProof="0" dirty="0">
                <a:ln>
                  <a:noFill/>
                </a:ln>
                <a:solidFill>
                  <a:srgbClr val="0A2241"/>
                </a:solidFill>
                <a:effectLst/>
                <a:uLnTx/>
                <a:uFillTx/>
                <a:latin typeface="Calibri"/>
                <a:cs typeface="Calibri"/>
              </a:rPr>
              <a:t>Life</a:t>
            </a:r>
            <a:r>
              <a:rPr kumimoji="0" sz="1800" b="1" i="0" u="none" strike="noStrike" kern="0" cap="none" spc="160" normalizeH="0" baseline="0" noProof="0" dirty="0">
                <a:ln>
                  <a:noFill/>
                </a:ln>
                <a:solidFill>
                  <a:srgbClr val="0A2241"/>
                </a:solidFill>
                <a:effectLst/>
                <a:uLnTx/>
                <a:uFillTx/>
                <a:latin typeface="Calibri"/>
                <a:cs typeface="Calibri"/>
              </a:rPr>
              <a:t> </a:t>
            </a:r>
            <a:r>
              <a:rPr kumimoji="0" sz="1800" b="1" i="0" u="none" strike="noStrike" kern="0" cap="none" spc="140" normalizeH="0" baseline="0" noProof="0" dirty="0">
                <a:ln>
                  <a:noFill/>
                </a:ln>
                <a:solidFill>
                  <a:srgbClr val="0A2241"/>
                </a:solidFill>
                <a:effectLst/>
                <a:uLnTx/>
                <a:uFillTx/>
                <a:latin typeface="Calibri"/>
                <a:cs typeface="Calibri"/>
              </a:rPr>
              <a:t>and</a:t>
            </a:r>
            <a:r>
              <a:rPr kumimoji="0" sz="1800" b="1" i="0" u="none" strike="noStrike" kern="0" cap="none" spc="95" normalizeH="0" baseline="0" noProof="0" dirty="0">
                <a:ln>
                  <a:noFill/>
                </a:ln>
                <a:solidFill>
                  <a:srgbClr val="0A2241"/>
                </a:solidFill>
                <a:effectLst/>
                <a:uLnTx/>
                <a:uFillTx/>
                <a:latin typeface="Calibri"/>
                <a:cs typeface="Calibri"/>
              </a:rPr>
              <a:t> </a:t>
            </a:r>
            <a:r>
              <a:rPr kumimoji="0" sz="1800" b="1" i="0" u="none" strike="noStrike" kern="0" cap="none" spc="204" normalizeH="0" baseline="0" noProof="0" dirty="0">
                <a:ln>
                  <a:noFill/>
                </a:ln>
                <a:solidFill>
                  <a:srgbClr val="0A2241"/>
                </a:solidFill>
                <a:effectLst/>
                <a:uLnTx/>
                <a:uFillTx/>
                <a:latin typeface="Calibri"/>
                <a:cs typeface="Calibri"/>
              </a:rPr>
              <a:t>AD&amp;D</a:t>
            </a:r>
            <a:r>
              <a:rPr kumimoji="0" sz="1800" b="1" i="0" u="none" strike="noStrike" kern="0" cap="none" spc="155" normalizeH="0" baseline="0" noProof="0" dirty="0">
                <a:ln>
                  <a:noFill/>
                </a:ln>
                <a:solidFill>
                  <a:srgbClr val="0A2241"/>
                </a:solidFill>
                <a:effectLst/>
                <a:uLnTx/>
                <a:uFillTx/>
                <a:latin typeface="Calibri"/>
                <a:cs typeface="Calibri"/>
              </a:rPr>
              <a:t> </a:t>
            </a:r>
            <a:r>
              <a:rPr kumimoji="0" sz="1800" b="1" i="0" u="none" strike="noStrike" kern="0" cap="none" spc="100" normalizeH="0" baseline="0" noProof="0" dirty="0">
                <a:ln>
                  <a:noFill/>
                </a:ln>
                <a:solidFill>
                  <a:srgbClr val="0A2241"/>
                </a:solidFill>
                <a:effectLst/>
                <a:uLnTx/>
                <a:uFillTx/>
                <a:latin typeface="Calibri"/>
                <a:cs typeface="Calibri"/>
              </a:rPr>
              <a:t>Insurance</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583565" marR="0" lvl="1" indent="-227965" defTabSz="914400" eaLnBrk="1" fontAlgn="auto" latinLnBrk="0" hangingPunct="1">
              <a:lnSpc>
                <a:spcPct val="100000"/>
              </a:lnSpc>
              <a:spcBef>
                <a:spcPts val="509"/>
              </a:spcBef>
              <a:spcAft>
                <a:spcPts val="0"/>
              </a:spcAft>
              <a:buClr>
                <a:srgbClr val="E86000"/>
              </a:buClr>
              <a:buSzTx/>
              <a:buFont typeface="Courier New"/>
              <a:buChar char="o"/>
              <a:tabLst>
                <a:tab pos="583565" algn="l"/>
              </a:tabLst>
              <a:defRPr/>
            </a:pPr>
            <a:r>
              <a:rPr kumimoji="0" sz="1400" b="1" i="0" u="none" strike="noStrike" kern="0" cap="none" spc="0" normalizeH="0" baseline="0" noProof="0" dirty="0">
                <a:ln>
                  <a:noFill/>
                </a:ln>
                <a:solidFill>
                  <a:srgbClr val="0A2241"/>
                </a:solidFill>
                <a:effectLst/>
                <a:uLnTx/>
                <a:uFillTx/>
                <a:latin typeface="Calibri"/>
                <a:cs typeface="Calibri"/>
              </a:rPr>
              <a:t>Must</a:t>
            </a:r>
            <a:r>
              <a:rPr kumimoji="0" sz="1400" b="1" i="0" u="none" strike="noStrike" kern="0" cap="none" spc="65" normalizeH="0" baseline="0" noProof="0" dirty="0">
                <a:ln>
                  <a:noFill/>
                </a:ln>
                <a:solidFill>
                  <a:srgbClr val="0A2241"/>
                </a:solidFill>
                <a:effectLst/>
                <a:uLnTx/>
                <a:uFillTx/>
                <a:latin typeface="Calibri"/>
                <a:cs typeface="Calibri"/>
              </a:rPr>
              <a:t> </a:t>
            </a:r>
            <a:r>
              <a:rPr kumimoji="0" sz="1400" b="1" i="0" u="none" strike="noStrike" kern="0" cap="none" spc="120" normalizeH="0" baseline="0" noProof="0" dirty="0">
                <a:ln>
                  <a:noFill/>
                </a:ln>
                <a:solidFill>
                  <a:srgbClr val="0A2241"/>
                </a:solidFill>
                <a:effectLst/>
                <a:uLnTx/>
                <a:uFillTx/>
                <a:latin typeface="Calibri"/>
                <a:cs typeface="Calibri"/>
              </a:rPr>
              <a:t>be</a:t>
            </a:r>
            <a:r>
              <a:rPr kumimoji="0" sz="1400" b="1" i="0" u="none" strike="noStrike" kern="0" cap="none" spc="70" normalizeH="0" baseline="0" noProof="0" dirty="0">
                <a:ln>
                  <a:noFill/>
                </a:ln>
                <a:solidFill>
                  <a:srgbClr val="0A2241"/>
                </a:solidFill>
                <a:effectLst/>
                <a:uLnTx/>
                <a:uFillTx/>
                <a:latin typeface="Calibri"/>
                <a:cs typeface="Calibri"/>
              </a:rPr>
              <a:t> </a:t>
            </a:r>
            <a:r>
              <a:rPr kumimoji="0" sz="1400" b="1" i="0" u="none" strike="noStrike" kern="0" cap="none" spc="80" normalizeH="0" baseline="0" noProof="0" dirty="0">
                <a:ln>
                  <a:noFill/>
                </a:ln>
                <a:solidFill>
                  <a:srgbClr val="0A2241"/>
                </a:solidFill>
                <a:effectLst/>
                <a:uLnTx/>
                <a:uFillTx/>
                <a:latin typeface="Calibri"/>
                <a:cs typeface="Calibri"/>
              </a:rPr>
              <a:t>eligible </a:t>
            </a:r>
            <a:r>
              <a:rPr kumimoji="0" sz="1400" b="1" i="0" u="none" strike="noStrike" kern="0" cap="none" spc="85" normalizeH="0" baseline="0" noProof="0" dirty="0">
                <a:ln>
                  <a:noFill/>
                </a:ln>
                <a:solidFill>
                  <a:srgbClr val="0A2241"/>
                </a:solidFill>
                <a:effectLst/>
                <a:uLnTx/>
                <a:uFillTx/>
                <a:latin typeface="Calibri"/>
                <a:cs typeface="Calibri"/>
              </a:rPr>
              <a:t>and</a:t>
            </a:r>
            <a:r>
              <a:rPr kumimoji="0" sz="1400" b="1" i="0" u="none" strike="noStrike" kern="0" cap="none" spc="70" normalizeH="0" baseline="0" noProof="0" dirty="0">
                <a:ln>
                  <a:noFill/>
                </a:ln>
                <a:solidFill>
                  <a:srgbClr val="0A2241"/>
                </a:solidFill>
                <a:effectLst/>
                <a:uLnTx/>
                <a:uFillTx/>
                <a:latin typeface="Calibri"/>
                <a:cs typeface="Calibri"/>
              </a:rPr>
              <a:t> </a:t>
            </a:r>
            <a:r>
              <a:rPr kumimoji="0" sz="1400" b="1" i="0" u="none" strike="noStrike" kern="0" cap="none" spc="60" normalizeH="0" baseline="0" noProof="0" dirty="0">
                <a:ln>
                  <a:noFill/>
                </a:ln>
                <a:solidFill>
                  <a:srgbClr val="0A2241"/>
                </a:solidFill>
                <a:effectLst/>
                <a:uLnTx/>
                <a:uFillTx/>
                <a:latin typeface="Calibri"/>
                <a:cs typeface="Calibri"/>
              </a:rPr>
              <a:t>enrolled </a:t>
            </a:r>
            <a:r>
              <a:rPr kumimoji="0" sz="1400" b="1" i="0" u="none" strike="noStrike" kern="0" cap="none" spc="0" normalizeH="0" baseline="0" noProof="0" dirty="0">
                <a:ln>
                  <a:noFill/>
                </a:ln>
                <a:solidFill>
                  <a:srgbClr val="0A2241"/>
                </a:solidFill>
                <a:effectLst/>
                <a:uLnTx/>
                <a:uFillTx/>
                <a:latin typeface="Calibri"/>
                <a:cs typeface="Calibri"/>
              </a:rPr>
              <a:t>in</a:t>
            </a:r>
            <a:r>
              <a:rPr kumimoji="0" sz="1400" b="1" i="0" u="none" strike="noStrike" kern="0" cap="none" spc="75" normalizeH="0" baseline="0" noProof="0" dirty="0">
                <a:ln>
                  <a:noFill/>
                </a:ln>
                <a:solidFill>
                  <a:srgbClr val="0A2241"/>
                </a:solidFill>
                <a:effectLst/>
                <a:uLnTx/>
                <a:uFillTx/>
                <a:latin typeface="Calibri"/>
                <a:cs typeface="Calibri"/>
              </a:rPr>
              <a:t> </a:t>
            </a:r>
            <a:r>
              <a:rPr kumimoji="0" sz="1400" b="1" i="0" u="none" strike="noStrike" kern="0" cap="none" spc="0" normalizeH="0" baseline="0" noProof="0" dirty="0">
                <a:ln>
                  <a:noFill/>
                </a:ln>
                <a:solidFill>
                  <a:srgbClr val="0A2241"/>
                </a:solidFill>
                <a:effectLst/>
                <a:uLnTx/>
                <a:uFillTx/>
                <a:latin typeface="Calibri"/>
                <a:cs typeface="Calibri"/>
              </a:rPr>
              <a:t>the</a:t>
            </a:r>
            <a:r>
              <a:rPr kumimoji="0" sz="1400" b="1" i="0" u="none" strike="noStrike" kern="0" cap="none" spc="80" normalizeH="0" baseline="0" noProof="0" dirty="0">
                <a:ln>
                  <a:noFill/>
                </a:ln>
                <a:solidFill>
                  <a:srgbClr val="0A2241"/>
                </a:solidFill>
                <a:effectLst/>
                <a:uLnTx/>
                <a:uFillTx/>
                <a:latin typeface="Calibri"/>
                <a:cs typeface="Calibri"/>
              </a:rPr>
              <a:t> </a:t>
            </a:r>
            <a:r>
              <a:rPr kumimoji="0" sz="1400" b="1" i="0" u="none" strike="noStrike" kern="0" cap="none" spc="90" normalizeH="0" baseline="0" noProof="0" dirty="0">
                <a:ln>
                  <a:noFill/>
                </a:ln>
                <a:solidFill>
                  <a:srgbClr val="0A2241"/>
                </a:solidFill>
                <a:effectLst/>
                <a:uLnTx/>
                <a:uFillTx/>
                <a:latin typeface="Calibri"/>
                <a:cs typeface="Calibri"/>
              </a:rPr>
              <a:t>base</a:t>
            </a:r>
            <a:r>
              <a:rPr kumimoji="0" sz="1400" b="1" i="0" u="none" strike="noStrike" kern="0" cap="none" spc="75" normalizeH="0" baseline="0" noProof="0" dirty="0">
                <a:ln>
                  <a:noFill/>
                </a:ln>
                <a:solidFill>
                  <a:srgbClr val="0A2241"/>
                </a:solidFill>
                <a:effectLst/>
                <a:uLnTx/>
                <a:uFillTx/>
                <a:latin typeface="Calibri"/>
                <a:cs typeface="Calibri"/>
              </a:rPr>
              <a:t> </a:t>
            </a:r>
            <a:r>
              <a:rPr kumimoji="0" sz="1400" b="1" i="0" u="none" strike="noStrike" kern="0" cap="none" spc="70" normalizeH="0" baseline="0" noProof="0" dirty="0">
                <a:ln>
                  <a:noFill/>
                </a:ln>
                <a:solidFill>
                  <a:srgbClr val="0A2241"/>
                </a:solidFill>
                <a:effectLst/>
                <a:uLnTx/>
                <a:uFillTx/>
                <a:latin typeface="Calibri"/>
                <a:cs typeface="Calibri"/>
              </a:rPr>
              <a:t>(group)</a:t>
            </a:r>
            <a:r>
              <a:rPr kumimoji="0" sz="1400" b="1" i="0" u="none" strike="noStrike" kern="0" cap="none" spc="55" normalizeH="0" baseline="0" noProof="0" dirty="0">
                <a:ln>
                  <a:noFill/>
                </a:ln>
                <a:solidFill>
                  <a:srgbClr val="0A2241"/>
                </a:solidFill>
                <a:effectLst/>
                <a:uLnTx/>
                <a:uFillTx/>
                <a:latin typeface="Calibri"/>
                <a:cs typeface="Calibri"/>
              </a:rPr>
              <a:t> </a:t>
            </a:r>
            <a:r>
              <a:rPr kumimoji="0" sz="1400" b="1" i="0" u="none" strike="noStrike" kern="0" cap="none" spc="60" normalizeH="0" baseline="0" noProof="0" dirty="0">
                <a:ln>
                  <a:noFill/>
                </a:ln>
                <a:solidFill>
                  <a:srgbClr val="0A2241"/>
                </a:solidFill>
                <a:effectLst/>
                <a:uLnTx/>
                <a:uFillTx/>
                <a:latin typeface="Calibri"/>
                <a:cs typeface="Calibri"/>
              </a:rPr>
              <a:t>Life </a:t>
            </a:r>
            <a:r>
              <a:rPr kumimoji="0" sz="1400" b="1" i="0" u="none" strike="noStrike" kern="0" cap="none" spc="50" normalizeH="0" baseline="0" noProof="0" dirty="0">
                <a:ln>
                  <a:noFill/>
                </a:ln>
                <a:solidFill>
                  <a:srgbClr val="0A2241"/>
                </a:solidFill>
                <a:effectLst/>
                <a:uLnTx/>
                <a:uFillTx/>
                <a:latin typeface="Calibri"/>
                <a:cs typeface="Calibri"/>
              </a:rPr>
              <a:t>Insurance</a:t>
            </a:r>
            <a:r>
              <a:rPr kumimoji="0" sz="1400" b="1" i="0" u="none" strike="noStrike" kern="0" cap="none" spc="75" normalizeH="0" baseline="0" noProof="0" dirty="0">
                <a:ln>
                  <a:noFill/>
                </a:ln>
                <a:solidFill>
                  <a:srgbClr val="0A2241"/>
                </a:solidFill>
                <a:effectLst/>
                <a:uLnTx/>
                <a:uFillTx/>
                <a:latin typeface="Calibri"/>
                <a:cs typeface="Calibri"/>
              </a:rPr>
              <a:t> </a:t>
            </a:r>
            <a:r>
              <a:rPr kumimoji="0" sz="1400" b="1" i="0" u="none" strike="noStrike" kern="0" cap="none" spc="50" normalizeH="0" baseline="0" noProof="0" dirty="0">
                <a:ln>
                  <a:noFill/>
                </a:ln>
                <a:solidFill>
                  <a:srgbClr val="0A2241"/>
                </a:solidFill>
                <a:effectLst/>
                <a:uLnTx/>
                <a:uFillTx/>
                <a:latin typeface="Calibri"/>
                <a:cs typeface="Calibri"/>
              </a:rPr>
              <a:t>plan</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583565" marR="0" lvl="1" indent="-227965" defTabSz="914400" eaLnBrk="1" fontAlgn="auto" latinLnBrk="0" hangingPunct="1">
              <a:lnSpc>
                <a:spcPct val="100000"/>
              </a:lnSpc>
              <a:spcBef>
                <a:spcPts val="500"/>
              </a:spcBef>
              <a:spcAft>
                <a:spcPts val="0"/>
              </a:spcAft>
              <a:buClr>
                <a:srgbClr val="E86000"/>
              </a:buClr>
              <a:buSzTx/>
              <a:buFont typeface="Courier New"/>
              <a:buChar char="o"/>
              <a:tabLst>
                <a:tab pos="583565" algn="l"/>
              </a:tabLst>
              <a:defRPr/>
            </a:pPr>
            <a:r>
              <a:rPr kumimoji="0" sz="1400" b="1" i="0" u="none" strike="noStrike" kern="0" cap="none" spc="-10" normalizeH="0" baseline="0" noProof="0" dirty="0">
                <a:ln>
                  <a:noFill/>
                </a:ln>
                <a:solidFill>
                  <a:srgbClr val="0A2241"/>
                </a:solidFill>
                <a:effectLst/>
                <a:uLnTx/>
                <a:uFillTx/>
                <a:latin typeface="Calibri"/>
                <a:cs typeface="Calibri"/>
              </a:rPr>
              <a:t>Benefit:</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sp>
        <p:nvSpPr>
          <p:cNvPr id="6" name="object 6"/>
          <p:cNvSpPr txBox="1"/>
          <p:nvPr/>
        </p:nvSpPr>
        <p:spPr>
          <a:xfrm>
            <a:off x="690778" y="5693765"/>
            <a:ext cx="6198870" cy="452755"/>
          </a:xfrm>
          <a:prstGeom prst="rect">
            <a:avLst/>
          </a:prstGeom>
        </p:spPr>
        <p:txBody>
          <a:bodyPr vert="horz" wrap="square" lIns="0" tIns="12700" rIns="0" bIns="0" rtlCol="0">
            <a:spAutoFit/>
          </a:bodyPr>
          <a:lstStyle/>
          <a:p>
            <a:pPr marL="240665" marR="5080" lvl="0" indent="-228600" defTabSz="914400" eaLnBrk="1" fontAlgn="auto" latinLnBrk="0" hangingPunct="1">
              <a:lnSpc>
                <a:spcPct val="100000"/>
              </a:lnSpc>
              <a:spcBef>
                <a:spcPts val="100"/>
              </a:spcBef>
              <a:spcAft>
                <a:spcPts val="0"/>
              </a:spcAft>
              <a:buClr>
                <a:srgbClr val="E86000"/>
              </a:buClr>
              <a:buSzTx/>
              <a:buFont typeface="Courier New"/>
              <a:buChar char="o"/>
              <a:tabLst>
                <a:tab pos="240665" algn="l"/>
              </a:tabLst>
              <a:defRPr/>
            </a:pPr>
            <a:r>
              <a:rPr kumimoji="0" sz="1400" b="1" i="0" u="none" strike="noStrike" kern="0" cap="none" spc="70" normalizeH="0" baseline="0" noProof="0" dirty="0">
                <a:ln>
                  <a:noFill/>
                </a:ln>
                <a:solidFill>
                  <a:srgbClr val="0A2241"/>
                </a:solidFill>
                <a:effectLst/>
                <a:uLnTx/>
                <a:uFillTx/>
                <a:latin typeface="Calibri"/>
                <a:cs typeface="Calibri"/>
              </a:rPr>
              <a:t>Guaranteed</a:t>
            </a:r>
            <a:r>
              <a:rPr kumimoji="0" sz="1400" b="1" i="0" u="none" strike="noStrike" kern="0" cap="none" spc="90" normalizeH="0" baseline="0" noProof="0" dirty="0">
                <a:ln>
                  <a:noFill/>
                </a:ln>
                <a:solidFill>
                  <a:srgbClr val="0A2241"/>
                </a:solidFill>
                <a:effectLst/>
                <a:uLnTx/>
                <a:uFillTx/>
                <a:latin typeface="Calibri"/>
                <a:cs typeface="Calibri"/>
              </a:rPr>
              <a:t> </a:t>
            </a:r>
            <a:r>
              <a:rPr kumimoji="0" sz="1400" b="1" i="0" u="none" strike="noStrike" kern="0" cap="none" spc="55" normalizeH="0" baseline="0" noProof="0" dirty="0">
                <a:ln>
                  <a:noFill/>
                </a:ln>
                <a:solidFill>
                  <a:srgbClr val="0A2241"/>
                </a:solidFill>
                <a:effectLst/>
                <a:uLnTx/>
                <a:uFillTx/>
                <a:latin typeface="Calibri"/>
                <a:cs typeface="Calibri"/>
              </a:rPr>
              <a:t>Issue:</a:t>
            </a:r>
            <a:r>
              <a:rPr kumimoji="0" sz="1400" b="1" i="0" u="none" strike="noStrike" kern="0" cap="none" spc="95" normalizeH="0" baseline="0" noProof="0" dirty="0">
                <a:ln>
                  <a:noFill/>
                </a:ln>
                <a:solidFill>
                  <a:srgbClr val="0A2241"/>
                </a:solidFill>
                <a:effectLst/>
                <a:uLnTx/>
                <a:uFillTx/>
                <a:latin typeface="Calibri"/>
                <a:cs typeface="Calibri"/>
              </a:rPr>
              <a:t> </a:t>
            </a:r>
            <a:r>
              <a:rPr kumimoji="0" sz="1400" b="1" i="0" u="none" strike="noStrike" kern="0" cap="none" spc="10" normalizeH="0" baseline="0" noProof="0" dirty="0">
                <a:ln>
                  <a:noFill/>
                </a:ln>
                <a:solidFill>
                  <a:srgbClr val="0A2241"/>
                </a:solidFill>
                <a:effectLst/>
                <a:uLnTx/>
                <a:uFillTx/>
                <a:latin typeface="Calibri"/>
                <a:cs typeface="Calibri"/>
              </a:rPr>
              <a:t>For</a:t>
            </a:r>
            <a:r>
              <a:rPr kumimoji="0" sz="1400" b="1" i="0" u="none" strike="noStrike" kern="0" cap="none" spc="85" normalizeH="0" baseline="0" noProof="0" dirty="0">
                <a:ln>
                  <a:noFill/>
                </a:ln>
                <a:solidFill>
                  <a:srgbClr val="0A2241"/>
                </a:solidFill>
                <a:effectLst/>
                <a:uLnTx/>
                <a:uFillTx/>
                <a:latin typeface="Calibri"/>
                <a:cs typeface="Calibri"/>
              </a:rPr>
              <a:t> </a:t>
            </a:r>
            <a:r>
              <a:rPr kumimoji="0" sz="1400" b="1" i="0" u="none" strike="noStrike" kern="0" cap="none" spc="55" normalizeH="0" baseline="0" noProof="0" dirty="0">
                <a:ln>
                  <a:noFill/>
                </a:ln>
                <a:solidFill>
                  <a:srgbClr val="0A2241"/>
                </a:solidFill>
                <a:effectLst/>
                <a:uLnTx/>
                <a:uFillTx/>
                <a:latin typeface="Calibri"/>
                <a:cs typeface="Calibri"/>
              </a:rPr>
              <a:t>benefit</a:t>
            </a:r>
            <a:r>
              <a:rPr kumimoji="0" sz="1400" b="1" i="0" u="none" strike="noStrike" kern="0" cap="none" spc="90" normalizeH="0" baseline="0" noProof="0" dirty="0">
                <a:ln>
                  <a:noFill/>
                </a:ln>
                <a:solidFill>
                  <a:srgbClr val="0A2241"/>
                </a:solidFill>
                <a:effectLst/>
                <a:uLnTx/>
                <a:uFillTx/>
                <a:latin typeface="Calibri"/>
                <a:cs typeface="Calibri"/>
              </a:rPr>
              <a:t> </a:t>
            </a:r>
            <a:r>
              <a:rPr kumimoji="0" sz="1400" b="1" i="0" u="none" strike="noStrike" kern="0" cap="none" spc="60" normalizeH="0" baseline="0" noProof="0" dirty="0">
                <a:ln>
                  <a:noFill/>
                </a:ln>
                <a:solidFill>
                  <a:srgbClr val="0A2241"/>
                </a:solidFill>
                <a:effectLst/>
                <a:uLnTx/>
                <a:uFillTx/>
                <a:latin typeface="Calibri"/>
                <a:cs typeface="Calibri"/>
              </a:rPr>
              <a:t>amounts</a:t>
            </a:r>
            <a:r>
              <a:rPr kumimoji="0" sz="1400" b="1" i="0" u="none" strike="noStrike" kern="0" cap="none" spc="100" normalizeH="0" baseline="0" noProof="0" dirty="0">
                <a:ln>
                  <a:noFill/>
                </a:ln>
                <a:solidFill>
                  <a:srgbClr val="0A2241"/>
                </a:solidFill>
                <a:effectLst/>
                <a:uLnTx/>
                <a:uFillTx/>
                <a:latin typeface="Calibri"/>
                <a:cs typeface="Calibri"/>
              </a:rPr>
              <a:t> </a:t>
            </a:r>
            <a:r>
              <a:rPr kumimoji="0" sz="1400" b="1" i="0" u="none" strike="noStrike" kern="0" cap="none" spc="90" normalizeH="0" baseline="0" noProof="0" dirty="0">
                <a:ln>
                  <a:noFill/>
                </a:ln>
                <a:solidFill>
                  <a:srgbClr val="0A2241"/>
                </a:solidFill>
                <a:effectLst/>
                <a:uLnTx/>
                <a:uFillTx/>
                <a:latin typeface="Calibri"/>
                <a:cs typeface="Calibri"/>
              </a:rPr>
              <a:t>above</a:t>
            </a:r>
            <a:r>
              <a:rPr kumimoji="0" sz="1400" b="1" i="0" u="none" strike="noStrike" kern="0" cap="none" spc="80" normalizeH="0" baseline="0" noProof="0" dirty="0">
                <a:ln>
                  <a:noFill/>
                </a:ln>
                <a:solidFill>
                  <a:srgbClr val="0A2241"/>
                </a:solidFill>
                <a:effectLst/>
                <a:uLnTx/>
                <a:uFillTx/>
                <a:latin typeface="Calibri"/>
                <a:cs typeface="Calibri"/>
              </a:rPr>
              <a:t> </a:t>
            </a:r>
            <a:r>
              <a:rPr kumimoji="0" sz="1400" b="1" i="0" u="none" strike="noStrike" kern="0" cap="none" spc="10" normalizeH="0" baseline="0" noProof="0" dirty="0">
                <a:ln>
                  <a:noFill/>
                </a:ln>
                <a:solidFill>
                  <a:srgbClr val="0A2241"/>
                </a:solidFill>
                <a:effectLst/>
                <a:uLnTx/>
                <a:uFillTx/>
                <a:latin typeface="Calibri"/>
                <a:cs typeface="Calibri"/>
              </a:rPr>
              <a:t>the</a:t>
            </a:r>
            <a:r>
              <a:rPr kumimoji="0" sz="1400" b="1" i="0" u="none" strike="noStrike" kern="0" cap="none" spc="80" normalizeH="0" baseline="0" noProof="0" dirty="0">
                <a:ln>
                  <a:noFill/>
                </a:ln>
                <a:solidFill>
                  <a:srgbClr val="0A2241"/>
                </a:solidFill>
                <a:effectLst/>
                <a:uLnTx/>
                <a:uFillTx/>
                <a:latin typeface="Calibri"/>
                <a:cs typeface="Calibri"/>
              </a:rPr>
              <a:t> </a:t>
            </a:r>
            <a:r>
              <a:rPr kumimoji="0" sz="1400" b="1" i="0" u="none" strike="noStrike" kern="0" cap="none" spc="60" normalizeH="0" baseline="0" noProof="0" dirty="0">
                <a:ln>
                  <a:noFill/>
                </a:ln>
                <a:solidFill>
                  <a:srgbClr val="0A2241"/>
                </a:solidFill>
                <a:effectLst/>
                <a:uLnTx/>
                <a:uFillTx/>
                <a:latin typeface="Calibri"/>
                <a:cs typeface="Calibri"/>
              </a:rPr>
              <a:t>amount</a:t>
            </a:r>
            <a:r>
              <a:rPr kumimoji="0" sz="1400" b="1" i="0" u="none" strike="noStrike" kern="0" cap="none" spc="100" normalizeH="0" baseline="0" noProof="0" dirty="0">
                <a:ln>
                  <a:noFill/>
                </a:ln>
                <a:solidFill>
                  <a:srgbClr val="0A2241"/>
                </a:solidFill>
                <a:effectLst/>
                <a:uLnTx/>
                <a:uFillTx/>
                <a:latin typeface="Calibri"/>
                <a:cs typeface="Calibri"/>
              </a:rPr>
              <a:t> </a:t>
            </a:r>
            <a:r>
              <a:rPr kumimoji="0" sz="1400" b="1" i="0" u="none" strike="noStrike" kern="0" cap="none" spc="10" normalizeH="0" baseline="0" noProof="0" dirty="0">
                <a:ln>
                  <a:noFill/>
                </a:ln>
                <a:solidFill>
                  <a:srgbClr val="0A2241"/>
                </a:solidFill>
                <a:effectLst/>
                <a:uLnTx/>
                <a:uFillTx/>
                <a:latin typeface="Calibri"/>
                <a:cs typeface="Calibri"/>
              </a:rPr>
              <a:t>listed,</a:t>
            </a:r>
            <a:r>
              <a:rPr kumimoji="0" sz="1400" b="1" i="0" u="none" strike="noStrike" kern="0" cap="none" spc="0" normalizeH="0" baseline="0" noProof="0" dirty="0">
                <a:ln>
                  <a:noFill/>
                </a:ln>
                <a:solidFill>
                  <a:srgbClr val="0A2241"/>
                </a:solidFill>
                <a:effectLst/>
                <a:uLnTx/>
                <a:uFillTx/>
                <a:latin typeface="Calibri"/>
                <a:cs typeface="Calibri"/>
              </a:rPr>
              <a:t> </a:t>
            </a:r>
            <a:r>
              <a:rPr kumimoji="0" sz="1400" b="1" i="0" u="none" strike="noStrike" kern="0" cap="none" spc="65" normalizeH="0" baseline="0" noProof="0" dirty="0">
                <a:ln>
                  <a:noFill/>
                </a:ln>
                <a:solidFill>
                  <a:srgbClr val="0A2241"/>
                </a:solidFill>
                <a:effectLst/>
                <a:uLnTx/>
                <a:uFillTx/>
                <a:latin typeface="Calibri"/>
                <a:cs typeface="Calibri"/>
              </a:rPr>
              <a:t>medical underwriting</a:t>
            </a:r>
            <a:r>
              <a:rPr kumimoji="0" sz="1400" b="1" i="0" u="none" strike="noStrike" kern="0" cap="none" spc="10" normalizeH="0" baseline="0" noProof="0" dirty="0">
                <a:ln>
                  <a:noFill/>
                </a:ln>
                <a:solidFill>
                  <a:srgbClr val="0A2241"/>
                </a:solidFill>
                <a:effectLst/>
                <a:uLnTx/>
                <a:uFillTx/>
                <a:latin typeface="Calibri"/>
                <a:cs typeface="Calibri"/>
              </a:rPr>
              <a:t> </a:t>
            </a:r>
            <a:r>
              <a:rPr kumimoji="0" sz="1400" b="1" i="0" u="none" strike="noStrike" kern="0" cap="none" spc="75" normalizeH="0" baseline="0" noProof="0" dirty="0">
                <a:ln>
                  <a:noFill/>
                </a:ln>
                <a:solidFill>
                  <a:srgbClr val="0A2241"/>
                </a:solidFill>
                <a:effectLst/>
                <a:uLnTx/>
                <a:uFillTx/>
                <a:latin typeface="Calibri"/>
                <a:cs typeface="Calibri"/>
              </a:rPr>
              <a:t>may</a:t>
            </a:r>
            <a:r>
              <a:rPr kumimoji="0" sz="1400" b="1" i="0" u="none" strike="noStrike" kern="0" cap="none" spc="35" normalizeH="0" baseline="0" noProof="0" dirty="0">
                <a:ln>
                  <a:noFill/>
                </a:ln>
                <a:solidFill>
                  <a:srgbClr val="0A2241"/>
                </a:solidFill>
                <a:effectLst/>
                <a:uLnTx/>
                <a:uFillTx/>
                <a:latin typeface="Calibri"/>
                <a:cs typeface="Calibri"/>
              </a:rPr>
              <a:t> </a:t>
            </a:r>
            <a:r>
              <a:rPr kumimoji="0" sz="1400" b="1" i="0" u="none" strike="noStrike" kern="0" cap="none" spc="114" normalizeH="0" baseline="0" noProof="0" dirty="0">
                <a:ln>
                  <a:noFill/>
                </a:ln>
                <a:solidFill>
                  <a:srgbClr val="0A2241"/>
                </a:solidFill>
                <a:effectLst/>
                <a:uLnTx/>
                <a:uFillTx/>
                <a:latin typeface="Calibri"/>
                <a:cs typeface="Calibri"/>
              </a:rPr>
              <a:t>be</a:t>
            </a:r>
            <a:r>
              <a:rPr kumimoji="0" sz="1400" b="1" i="0" u="none" strike="noStrike" kern="0" cap="none" spc="40" normalizeH="0" baseline="0" noProof="0" dirty="0">
                <a:ln>
                  <a:noFill/>
                </a:ln>
                <a:solidFill>
                  <a:srgbClr val="0A2241"/>
                </a:solidFill>
                <a:effectLst/>
                <a:uLnTx/>
                <a:uFillTx/>
                <a:latin typeface="Calibri"/>
                <a:cs typeface="Calibri"/>
              </a:rPr>
              <a:t> required.</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sp>
        <p:nvSpPr>
          <p:cNvPr id="7" name="object 7" descr="$PPTXTitle"/>
          <p:cNvSpPr txBox="1">
            <a:spLocks noGrp="1"/>
          </p:cNvSpPr>
          <p:nvPr>
            <p:ph type="title"/>
          </p:nvPr>
        </p:nvSpPr>
        <p:spPr>
          <a:xfrm>
            <a:off x="316788" y="176910"/>
            <a:ext cx="5302885" cy="391160"/>
          </a:xfrm>
          <a:prstGeom prst="rect">
            <a:avLst/>
          </a:prstGeom>
        </p:spPr>
        <p:txBody>
          <a:bodyPr vert="horz" wrap="square" lIns="0" tIns="12700" rIns="0" bIns="0" rtlCol="0">
            <a:spAutoFit/>
          </a:bodyPr>
          <a:lstStyle/>
          <a:p>
            <a:pPr marL="12700">
              <a:lnSpc>
                <a:spcPct val="100000"/>
              </a:lnSpc>
              <a:spcBef>
                <a:spcPts val="100"/>
              </a:spcBef>
            </a:pPr>
            <a:r>
              <a:rPr spc="160" dirty="0"/>
              <a:t>Additional</a:t>
            </a:r>
            <a:r>
              <a:rPr spc="180" dirty="0"/>
              <a:t> </a:t>
            </a:r>
            <a:r>
              <a:rPr spc="140" dirty="0"/>
              <a:t>Life</a:t>
            </a:r>
            <a:r>
              <a:rPr spc="155" dirty="0"/>
              <a:t> </a:t>
            </a:r>
            <a:r>
              <a:rPr spc="180" dirty="0"/>
              <a:t>and</a:t>
            </a:r>
            <a:r>
              <a:rPr spc="100" dirty="0"/>
              <a:t> </a:t>
            </a:r>
            <a:r>
              <a:rPr spc="265" dirty="0"/>
              <a:t>AD&amp;D</a:t>
            </a:r>
            <a:r>
              <a:rPr spc="190" dirty="0"/>
              <a:t> </a:t>
            </a:r>
            <a:r>
              <a:rPr spc="120" dirty="0"/>
              <a:t>Insurance</a:t>
            </a:r>
          </a:p>
        </p:txBody>
      </p:sp>
      <p:graphicFrame>
        <p:nvGraphicFramePr>
          <p:cNvPr id="8" name="object 8"/>
          <p:cNvGraphicFramePr>
            <a:graphicFrameLocks noGrp="1"/>
          </p:cNvGraphicFramePr>
          <p:nvPr/>
        </p:nvGraphicFramePr>
        <p:xfrm>
          <a:off x="713498" y="2622295"/>
          <a:ext cx="7145020" cy="2939415"/>
        </p:xfrm>
        <a:graphic>
          <a:graphicData uri="http://schemas.openxmlformats.org/drawingml/2006/table">
            <a:tbl>
              <a:tblPr firstRow="1" bandRow="1">
                <a:tableStyleId>{2D5ABB26-0587-4C30-8999-92F81FD0307C}</a:tableStyleId>
              </a:tblPr>
              <a:tblGrid>
                <a:gridCol w="1634489">
                  <a:extLst>
                    <a:ext uri="{9D8B030D-6E8A-4147-A177-3AD203B41FA5}">
                      <a16:colId xmlns:a16="http://schemas.microsoft.com/office/drawing/2014/main" val="20000"/>
                    </a:ext>
                  </a:extLst>
                </a:gridCol>
                <a:gridCol w="1355725">
                  <a:extLst>
                    <a:ext uri="{9D8B030D-6E8A-4147-A177-3AD203B41FA5}">
                      <a16:colId xmlns:a16="http://schemas.microsoft.com/office/drawing/2014/main" val="20001"/>
                    </a:ext>
                  </a:extLst>
                </a:gridCol>
                <a:gridCol w="1018539">
                  <a:extLst>
                    <a:ext uri="{9D8B030D-6E8A-4147-A177-3AD203B41FA5}">
                      <a16:colId xmlns:a16="http://schemas.microsoft.com/office/drawing/2014/main" val="20002"/>
                    </a:ext>
                  </a:extLst>
                </a:gridCol>
                <a:gridCol w="1368425">
                  <a:extLst>
                    <a:ext uri="{9D8B030D-6E8A-4147-A177-3AD203B41FA5}">
                      <a16:colId xmlns:a16="http://schemas.microsoft.com/office/drawing/2014/main" val="20003"/>
                    </a:ext>
                  </a:extLst>
                </a:gridCol>
                <a:gridCol w="1679575">
                  <a:extLst>
                    <a:ext uri="{9D8B030D-6E8A-4147-A177-3AD203B41FA5}">
                      <a16:colId xmlns:a16="http://schemas.microsoft.com/office/drawing/2014/main" val="20004"/>
                    </a:ext>
                  </a:extLst>
                </a:gridCol>
              </a:tblGrid>
              <a:tr h="370205">
                <a:tc>
                  <a:txBody>
                    <a:bodyPr/>
                    <a:lstStyle/>
                    <a:p>
                      <a:pPr marL="91440">
                        <a:lnSpc>
                          <a:spcPct val="100000"/>
                        </a:lnSpc>
                        <a:spcBef>
                          <a:spcPts val="300"/>
                        </a:spcBef>
                      </a:pPr>
                      <a:r>
                        <a:rPr sz="1200" b="1" spc="60" dirty="0">
                          <a:solidFill>
                            <a:srgbClr val="FFFFFF"/>
                          </a:solidFill>
                          <a:latin typeface="Calibri"/>
                          <a:cs typeface="Calibri"/>
                        </a:rPr>
                        <a:t>Covered</a:t>
                      </a:r>
                      <a:endParaRPr sz="1200">
                        <a:latin typeface="Calibri"/>
                        <a:cs typeface="Calibr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A2241"/>
                    </a:solidFill>
                  </a:tcPr>
                </a:tc>
                <a:tc>
                  <a:txBody>
                    <a:bodyPr/>
                    <a:lstStyle/>
                    <a:p>
                      <a:pPr marL="91440">
                        <a:lnSpc>
                          <a:spcPct val="100000"/>
                        </a:lnSpc>
                        <a:spcBef>
                          <a:spcPts val="300"/>
                        </a:spcBef>
                      </a:pPr>
                      <a:r>
                        <a:rPr sz="1200" b="1" spc="-10" dirty="0">
                          <a:solidFill>
                            <a:srgbClr val="FFFFFF"/>
                          </a:solidFill>
                          <a:latin typeface="Calibri"/>
                          <a:cs typeface="Calibri"/>
                        </a:rPr>
                        <a:t>Benefit</a:t>
                      </a:r>
                      <a:endParaRPr sz="1200">
                        <a:latin typeface="Calibri"/>
                        <a:cs typeface="Calibr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A2241"/>
                    </a:solidFill>
                  </a:tcPr>
                </a:tc>
                <a:tc>
                  <a:txBody>
                    <a:bodyPr/>
                    <a:lstStyle/>
                    <a:p>
                      <a:pPr marL="91440">
                        <a:lnSpc>
                          <a:spcPct val="100000"/>
                        </a:lnSpc>
                        <a:spcBef>
                          <a:spcPts val="300"/>
                        </a:spcBef>
                      </a:pPr>
                      <a:r>
                        <a:rPr sz="1200" b="1" spc="-10" dirty="0">
                          <a:solidFill>
                            <a:srgbClr val="FFFFFF"/>
                          </a:solidFill>
                          <a:latin typeface="Calibri"/>
                          <a:cs typeface="Calibri"/>
                        </a:rPr>
                        <a:t>Minimum</a:t>
                      </a:r>
                      <a:endParaRPr sz="1200">
                        <a:latin typeface="Calibri"/>
                        <a:cs typeface="Calibr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A2241"/>
                    </a:solidFill>
                  </a:tcPr>
                </a:tc>
                <a:tc>
                  <a:txBody>
                    <a:bodyPr/>
                    <a:lstStyle/>
                    <a:p>
                      <a:pPr marL="92075">
                        <a:lnSpc>
                          <a:spcPct val="100000"/>
                        </a:lnSpc>
                        <a:spcBef>
                          <a:spcPts val="300"/>
                        </a:spcBef>
                      </a:pPr>
                      <a:r>
                        <a:rPr sz="1200" b="1" spc="50" dirty="0">
                          <a:solidFill>
                            <a:srgbClr val="FFFFFF"/>
                          </a:solidFill>
                          <a:latin typeface="Calibri"/>
                          <a:cs typeface="Calibri"/>
                        </a:rPr>
                        <a:t>Maximum</a:t>
                      </a:r>
                      <a:endParaRPr sz="1200">
                        <a:latin typeface="Calibri"/>
                        <a:cs typeface="Calibr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A2241"/>
                    </a:solidFill>
                  </a:tcPr>
                </a:tc>
                <a:tc>
                  <a:txBody>
                    <a:bodyPr/>
                    <a:lstStyle/>
                    <a:p>
                      <a:pPr marL="92075">
                        <a:lnSpc>
                          <a:spcPct val="100000"/>
                        </a:lnSpc>
                        <a:spcBef>
                          <a:spcPts val="300"/>
                        </a:spcBef>
                      </a:pPr>
                      <a:r>
                        <a:rPr sz="1200" b="1" spc="55" dirty="0">
                          <a:solidFill>
                            <a:srgbClr val="FFFFFF"/>
                          </a:solidFill>
                          <a:latin typeface="Calibri"/>
                          <a:cs typeface="Calibri"/>
                        </a:rPr>
                        <a:t>Guaranteed</a:t>
                      </a:r>
                      <a:r>
                        <a:rPr sz="1200" b="1" spc="90" dirty="0">
                          <a:solidFill>
                            <a:srgbClr val="FFFFFF"/>
                          </a:solidFill>
                          <a:latin typeface="Calibri"/>
                          <a:cs typeface="Calibri"/>
                        </a:rPr>
                        <a:t> </a:t>
                      </a:r>
                      <a:r>
                        <a:rPr sz="1200" b="1" spc="-20" dirty="0">
                          <a:solidFill>
                            <a:srgbClr val="FFFFFF"/>
                          </a:solidFill>
                          <a:latin typeface="Calibri"/>
                          <a:cs typeface="Calibri"/>
                        </a:rPr>
                        <a:t>Issue</a:t>
                      </a:r>
                      <a:endParaRPr sz="1200">
                        <a:latin typeface="Calibri"/>
                        <a:cs typeface="Calibr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A2241"/>
                    </a:solidFill>
                  </a:tcPr>
                </a:tc>
                <a:extLst>
                  <a:ext uri="{0D108BD9-81ED-4DB2-BD59-A6C34878D82A}">
                    <a16:rowId xmlns:a16="http://schemas.microsoft.com/office/drawing/2014/main" val="10000"/>
                  </a:ext>
                </a:extLst>
              </a:tr>
              <a:tr h="370205">
                <a:tc>
                  <a:txBody>
                    <a:bodyPr/>
                    <a:lstStyle/>
                    <a:p>
                      <a:pPr marL="91440">
                        <a:lnSpc>
                          <a:spcPct val="100000"/>
                        </a:lnSpc>
                        <a:spcBef>
                          <a:spcPts val="305"/>
                        </a:spcBef>
                      </a:pPr>
                      <a:r>
                        <a:rPr sz="1200" b="1" spc="75" dirty="0">
                          <a:solidFill>
                            <a:srgbClr val="010405"/>
                          </a:solidFill>
                          <a:latin typeface="Calibri"/>
                          <a:cs typeface="Calibri"/>
                        </a:rPr>
                        <a:t>Employee</a:t>
                      </a:r>
                      <a:r>
                        <a:rPr sz="1200" b="1" spc="50" dirty="0">
                          <a:solidFill>
                            <a:srgbClr val="010405"/>
                          </a:solidFill>
                          <a:latin typeface="Calibri"/>
                          <a:cs typeface="Calibri"/>
                        </a:rPr>
                        <a:t> </a:t>
                      </a:r>
                      <a:r>
                        <a:rPr sz="1200" b="1" spc="-130" dirty="0">
                          <a:solidFill>
                            <a:srgbClr val="010405"/>
                          </a:solidFill>
                          <a:latin typeface="Calibri"/>
                          <a:cs typeface="Calibri"/>
                        </a:rPr>
                        <a:t>–</a:t>
                      </a:r>
                      <a:r>
                        <a:rPr sz="1200" b="1" spc="25" dirty="0">
                          <a:solidFill>
                            <a:srgbClr val="010405"/>
                          </a:solidFill>
                          <a:latin typeface="Calibri"/>
                          <a:cs typeface="Calibri"/>
                        </a:rPr>
                        <a:t> </a:t>
                      </a:r>
                      <a:r>
                        <a:rPr sz="1200" b="1" spc="-20" dirty="0">
                          <a:solidFill>
                            <a:srgbClr val="010405"/>
                          </a:solidFill>
                          <a:latin typeface="Calibri"/>
                          <a:cs typeface="Calibri"/>
                        </a:rPr>
                        <a:t>Life</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F"/>
                    </a:solidFill>
                  </a:tcPr>
                </a:tc>
                <a:tc>
                  <a:txBody>
                    <a:bodyPr/>
                    <a:lstStyle/>
                    <a:p>
                      <a:pPr marL="91440">
                        <a:lnSpc>
                          <a:spcPct val="100000"/>
                        </a:lnSpc>
                        <a:spcBef>
                          <a:spcPts val="305"/>
                        </a:spcBef>
                      </a:pPr>
                      <a:r>
                        <a:rPr sz="1200" b="1" spc="100" dirty="0">
                          <a:solidFill>
                            <a:srgbClr val="010405"/>
                          </a:solidFill>
                          <a:latin typeface="Calibri"/>
                          <a:cs typeface="Calibri"/>
                        </a:rPr>
                        <a:t>1x</a:t>
                      </a:r>
                      <a:r>
                        <a:rPr sz="1200" b="1" spc="75" dirty="0">
                          <a:solidFill>
                            <a:srgbClr val="010405"/>
                          </a:solidFill>
                          <a:latin typeface="Calibri"/>
                          <a:cs typeface="Calibri"/>
                        </a:rPr>
                        <a:t> </a:t>
                      </a:r>
                      <a:r>
                        <a:rPr sz="1200" b="1" dirty="0">
                          <a:solidFill>
                            <a:srgbClr val="010405"/>
                          </a:solidFill>
                          <a:latin typeface="Calibri"/>
                          <a:cs typeface="Calibri"/>
                        </a:rPr>
                        <a:t>to</a:t>
                      </a:r>
                      <a:r>
                        <a:rPr sz="1200" b="1" spc="50" dirty="0">
                          <a:solidFill>
                            <a:srgbClr val="010405"/>
                          </a:solidFill>
                          <a:latin typeface="Calibri"/>
                          <a:cs typeface="Calibri"/>
                        </a:rPr>
                        <a:t> </a:t>
                      </a:r>
                      <a:r>
                        <a:rPr sz="1200" b="1" spc="100" dirty="0">
                          <a:solidFill>
                            <a:srgbClr val="010405"/>
                          </a:solidFill>
                          <a:latin typeface="Calibri"/>
                          <a:cs typeface="Calibri"/>
                        </a:rPr>
                        <a:t>5x</a:t>
                      </a:r>
                      <a:r>
                        <a:rPr sz="1200" b="1" spc="70" dirty="0">
                          <a:solidFill>
                            <a:srgbClr val="010405"/>
                          </a:solidFill>
                          <a:latin typeface="Calibri"/>
                          <a:cs typeface="Calibri"/>
                        </a:rPr>
                        <a:t> </a:t>
                      </a:r>
                      <a:r>
                        <a:rPr sz="1200" b="1" spc="45" dirty="0">
                          <a:solidFill>
                            <a:srgbClr val="010405"/>
                          </a:solidFill>
                          <a:latin typeface="Calibri"/>
                          <a:cs typeface="Calibri"/>
                        </a:rPr>
                        <a:t>Salary</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F"/>
                    </a:solidFill>
                  </a:tcPr>
                </a:tc>
                <a:tc>
                  <a:txBody>
                    <a:bodyPr/>
                    <a:lstStyle/>
                    <a:p>
                      <a:pPr marL="91440">
                        <a:lnSpc>
                          <a:spcPct val="100000"/>
                        </a:lnSpc>
                        <a:spcBef>
                          <a:spcPts val="305"/>
                        </a:spcBef>
                      </a:pPr>
                      <a:r>
                        <a:rPr sz="1200" b="1" spc="100" dirty="0">
                          <a:solidFill>
                            <a:srgbClr val="010405"/>
                          </a:solidFill>
                          <a:latin typeface="Calibri"/>
                          <a:cs typeface="Calibri"/>
                        </a:rPr>
                        <a:t>1x</a:t>
                      </a:r>
                      <a:r>
                        <a:rPr sz="1200" b="1" spc="40" dirty="0">
                          <a:solidFill>
                            <a:srgbClr val="010405"/>
                          </a:solidFill>
                          <a:latin typeface="Calibri"/>
                          <a:cs typeface="Calibri"/>
                        </a:rPr>
                        <a:t> Salary</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F"/>
                    </a:solidFill>
                  </a:tcPr>
                </a:tc>
                <a:tc>
                  <a:txBody>
                    <a:bodyPr/>
                    <a:lstStyle/>
                    <a:p>
                      <a:pPr marL="92075">
                        <a:lnSpc>
                          <a:spcPct val="100000"/>
                        </a:lnSpc>
                        <a:spcBef>
                          <a:spcPts val="305"/>
                        </a:spcBef>
                      </a:pPr>
                      <a:r>
                        <a:rPr sz="1200" b="1" spc="90" dirty="0">
                          <a:solidFill>
                            <a:srgbClr val="010405"/>
                          </a:solidFill>
                          <a:latin typeface="Calibri"/>
                          <a:cs typeface="Calibri"/>
                        </a:rPr>
                        <a:t>$450,000</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F"/>
                    </a:solidFill>
                  </a:tcPr>
                </a:tc>
                <a:tc>
                  <a:txBody>
                    <a:bodyPr/>
                    <a:lstStyle/>
                    <a:p>
                      <a:pPr marL="92075">
                        <a:lnSpc>
                          <a:spcPct val="100000"/>
                        </a:lnSpc>
                        <a:spcBef>
                          <a:spcPts val="305"/>
                        </a:spcBef>
                      </a:pPr>
                      <a:r>
                        <a:rPr sz="1200" b="1" spc="90" dirty="0">
                          <a:solidFill>
                            <a:srgbClr val="010405"/>
                          </a:solidFill>
                          <a:latin typeface="Calibri"/>
                          <a:cs typeface="Calibri"/>
                        </a:rPr>
                        <a:t>$450,000</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F"/>
                    </a:solidFill>
                  </a:tcPr>
                </a:tc>
                <a:extLst>
                  <a:ext uri="{0D108BD9-81ED-4DB2-BD59-A6C34878D82A}">
                    <a16:rowId xmlns:a16="http://schemas.microsoft.com/office/drawing/2014/main" val="10001"/>
                  </a:ext>
                </a:extLst>
              </a:tr>
              <a:tr h="457200">
                <a:tc>
                  <a:txBody>
                    <a:bodyPr/>
                    <a:lstStyle/>
                    <a:p>
                      <a:pPr marL="91440">
                        <a:lnSpc>
                          <a:spcPct val="100000"/>
                        </a:lnSpc>
                        <a:spcBef>
                          <a:spcPts val="305"/>
                        </a:spcBef>
                      </a:pPr>
                      <a:r>
                        <a:rPr sz="1200" b="1" spc="75" dirty="0">
                          <a:solidFill>
                            <a:srgbClr val="010405"/>
                          </a:solidFill>
                          <a:latin typeface="Calibri"/>
                          <a:cs typeface="Calibri"/>
                        </a:rPr>
                        <a:t>Spouse</a:t>
                      </a:r>
                      <a:r>
                        <a:rPr sz="1200" b="1" spc="70" dirty="0">
                          <a:solidFill>
                            <a:srgbClr val="010405"/>
                          </a:solidFill>
                          <a:latin typeface="Calibri"/>
                          <a:cs typeface="Calibri"/>
                        </a:rPr>
                        <a:t> </a:t>
                      </a:r>
                      <a:r>
                        <a:rPr sz="1200" b="1" dirty="0">
                          <a:solidFill>
                            <a:srgbClr val="010405"/>
                          </a:solidFill>
                          <a:latin typeface="Calibri"/>
                          <a:cs typeface="Calibri"/>
                        </a:rPr>
                        <a:t>-</a:t>
                      </a:r>
                      <a:r>
                        <a:rPr sz="1200" b="1" spc="40" dirty="0">
                          <a:solidFill>
                            <a:srgbClr val="010405"/>
                          </a:solidFill>
                          <a:latin typeface="Calibri"/>
                          <a:cs typeface="Calibri"/>
                        </a:rPr>
                        <a:t> </a:t>
                      </a:r>
                      <a:r>
                        <a:rPr sz="1200" b="1" spc="-20" dirty="0">
                          <a:solidFill>
                            <a:srgbClr val="010405"/>
                          </a:solidFill>
                          <a:latin typeface="Calibri"/>
                          <a:cs typeface="Calibri"/>
                        </a:rPr>
                        <a:t>Life</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91440">
                        <a:lnSpc>
                          <a:spcPct val="100000"/>
                        </a:lnSpc>
                        <a:spcBef>
                          <a:spcPts val="305"/>
                        </a:spcBef>
                      </a:pPr>
                      <a:r>
                        <a:rPr sz="1200" b="1" spc="20" dirty="0">
                          <a:solidFill>
                            <a:srgbClr val="010405"/>
                          </a:solidFill>
                          <a:latin typeface="Calibri"/>
                          <a:cs typeface="Calibri"/>
                        </a:rPr>
                        <a:t>Increments</a:t>
                      </a:r>
                      <a:r>
                        <a:rPr sz="1200" b="1" spc="320" dirty="0">
                          <a:solidFill>
                            <a:srgbClr val="010405"/>
                          </a:solidFill>
                          <a:latin typeface="Calibri"/>
                          <a:cs typeface="Calibri"/>
                        </a:rPr>
                        <a:t> </a:t>
                      </a:r>
                      <a:r>
                        <a:rPr sz="1200" b="1" spc="-35" dirty="0">
                          <a:solidFill>
                            <a:srgbClr val="010405"/>
                          </a:solidFill>
                          <a:latin typeface="Calibri"/>
                          <a:cs typeface="Calibri"/>
                        </a:rPr>
                        <a:t>of</a:t>
                      </a:r>
                      <a:endParaRPr sz="1200">
                        <a:latin typeface="Calibri"/>
                        <a:cs typeface="Calibri"/>
                      </a:endParaRPr>
                    </a:p>
                    <a:p>
                      <a:pPr marL="91440">
                        <a:lnSpc>
                          <a:spcPct val="100000"/>
                        </a:lnSpc>
                      </a:pPr>
                      <a:r>
                        <a:rPr sz="1200" b="1" spc="85" dirty="0">
                          <a:solidFill>
                            <a:srgbClr val="010405"/>
                          </a:solidFill>
                          <a:latin typeface="Calibri"/>
                          <a:cs typeface="Calibri"/>
                        </a:rPr>
                        <a:t>$10,000</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91440">
                        <a:lnSpc>
                          <a:spcPct val="100000"/>
                        </a:lnSpc>
                        <a:spcBef>
                          <a:spcPts val="305"/>
                        </a:spcBef>
                      </a:pPr>
                      <a:r>
                        <a:rPr sz="1200" b="1" spc="85" dirty="0">
                          <a:solidFill>
                            <a:srgbClr val="010405"/>
                          </a:solidFill>
                          <a:latin typeface="Calibri"/>
                          <a:cs typeface="Calibri"/>
                        </a:rPr>
                        <a:t>$10,000</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92075">
                        <a:lnSpc>
                          <a:spcPct val="100000"/>
                        </a:lnSpc>
                        <a:spcBef>
                          <a:spcPts val="305"/>
                        </a:spcBef>
                      </a:pPr>
                      <a:r>
                        <a:rPr sz="1200" b="1" spc="90" dirty="0">
                          <a:solidFill>
                            <a:srgbClr val="010405"/>
                          </a:solidFill>
                          <a:latin typeface="Calibri"/>
                          <a:cs typeface="Calibri"/>
                        </a:rPr>
                        <a:t>$100,000</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92075">
                        <a:lnSpc>
                          <a:spcPct val="100000"/>
                        </a:lnSpc>
                        <a:spcBef>
                          <a:spcPts val="305"/>
                        </a:spcBef>
                      </a:pPr>
                      <a:r>
                        <a:rPr sz="1200" b="1" spc="85" dirty="0">
                          <a:solidFill>
                            <a:srgbClr val="010405"/>
                          </a:solidFill>
                          <a:latin typeface="Calibri"/>
                          <a:cs typeface="Calibri"/>
                        </a:rPr>
                        <a:t>$20,000</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2"/>
                  </a:ext>
                </a:extLst>
              </a:tr>
              <a:tr h="457200">
                <a:tc>
                  <a:txBody>
                    <a:bodyPr/>
                    <a:lstStyle/>
                    <a:p>
                      <a:pPr marL="91440">
                        <a:lnSpc>
                          <a:spcPct val="100000"/>
                        </a:lnSpc>
                        <a:spcBef>
                          <a:spcPts val="305"/>
                        </a:spcBef>
                      </a:pPr>
                      <a:r>
                        <a:rPr sz="1200" b="1" spc="55" dirty="0">
                          <a:solidFill>
                            <a:srgbClr val="010405"/>
                          </a:solidFill>
                          <a:latin typeface="Calibri"/>
                          <a:cs typeface="Calibri"/>
                        </a:rPr>
                        <a:t>Children</a:t>
                      </a:r>
                      <a:r>
                        <a:rPr sz="1200" b="1" spc="60" dirty="0">
                          <a:solidFill>
                            <a:srgbClr val="010405"/>
                          </a:solidFill>
                          <a:latin typeface="Calibri"/>
                          <a:cs typeface="Calibri"/>
                        </a:rPr>
                        <a:t> </a:t>
                      </a:r>
                      <a:r>
                        <a:rPr sz="1200" b="1" dirty="0">
                          <a:solidFill>
                            <a:srgbClr val="010405"/>
                          </a:solidFill>
                          <a:latin typeface="Calibri"/>
                          <a:cs typeface="Calibri"/>
                        </a:rPr>
                        <a:t>-</a:t>
                      </a:r>
                      <a:r>
                        <a:rPr sz="1200" b="1" spc="40" dirty="0">
                          <a:solidFill>
                            <a:srgbClr val="010405"/>
                          </a:solidFill>
                          <a:latin typeface="Calibri"/>
                          <a:cs typeface="Calibri"/>
                        </a:rPr>
                        <a:t> </a:t>
                      </a:r>
                      <a:r>
                        <a:rPr sz="1200" b="1" spc="-20" dirty="0">
                          <a:solidFill>
                            <a:srgbClr val="010405"/>
                          </a:solidFill>
                          <a:latin typeface="Calibri"/>
                          <a:cs typeface="Calibri"/>
                        </a:rPr>
                        <a:t>Life</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tc>
                  <a:txBody>
                    <a:bodyPr/>
                    <a:lstStyle/>
                    <a:p>
                      <a:pPr marL="91440">
                        <a:lnSpc>
                          <a:spcPct val="100000"/>
                        </a:lnSpc>
                        <a:spcBef>
                          <a:spcPts val="305"/>
                        </a:spcBef>
                      </a:pPr>
                      <a:r>
                        <a:rPr sz="1200" b="1" spc="95" dirty="0">
                          <a:solidFill>
                            <a:srgbClr val="010405"/>
                          </a:solidFill>
                          <a:latin typeface="Calibri"/>
                          <a:cs typeface="Calibri"/>
                        </a:rPr>
                        <a:t>$5,000</a:t>
                      </a:r>
                      <a:r>
                        <a:rPr sz="1200" b="1" spc="55" dirty="0">
                          <a:solidFill>
                            <a:srgbClr val="010405"/>
                          </a:solidFill>
                          <a:latin typeface="Calibri"/>
                          <a:cs typeface="Calibri"/>
                        </a:rPr>
                        <a:t> </a:t>
                      </a:r>
                      <a:r>
                        <a:rPr sz="1200" b="1" spc="-25" dirty="0">
                          <a:solidFill>
                            <a:srgbClr val="010405"/>
                          </a:solidFill>
                          <a:latin typeface="Calibri"/>
                          <a:cs typeface="Calibri"/>
                        </a:rPr>
                        <a:t>or</a:t>
                      </a:r>
                      <a:endParaRPr sz="1200">
                        <a:latin typeface="Calibri"/>
                        <a:cs typeface="Calibri"/>
                      </a:endParaRPr>
                    </a:p>
                    <a:p>
                      <a:pPr marL="91440">
                        <a:lnSpc>
                          <a:spcPct val="100000"/>
                        </a:lnSpc>
                      </a:pPr>
                      <a:r>
                        <a:rPr sz="1200" b="1" spc="85" dirty="0">
                          <a:solidFill>
                            <a:srgbClr val="010405"/>
                          </a:solidFill>
                          <a:latin typeface="Calibri"/>
                          <a:cs typeface="Calibri"/>
                        </a:rPr>
                        <a:t>$10,000</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tc>
                  <a:txBody>
                    <a:bodyPr/>
                    <a:lstStyle/>
                    <a:p>
                      <a:pPr marL="91440">
                        <a:lnSpc>
                          <a:spcPct val="100000"/>
                        </a:lnSpc>
                        <a:spcBef>
                          <a:spcPts val="305"/>
                        </a:spcBef>
                      </a:pPr>
                      <a:r>
                        <a:rPr sz="1200" b="1" spc="85" dirty="0">
                          <a:solidFill>
                            <a:srgbClr val="010405"/>
                          </a:solidFill>
                          <a:latin typeface="Calibri"/>
                          <a:cs typeface="Calibri"/>
                        </a:rPr>
                        <a:t>$5,000</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tc>
                  <a:txBody>
                    <a:bodyPr/>
                    <a:lstStyle/>
                    <a:p>
                      <a:pPr marL="92075">
                        <a:lnSpc>
                          <a:spcPct val="100000"/>
                        </a:lnSpc>
                        <a:spcBef>
                          <a:spcPts val="305"/>
                        </a:spcBef>
                      </a:pPr>
                      <a:r>
                        <a:rPr sz="1200" b="1" spc="85" dirty="0">
                          <a:solidFill>
                            <a:srgbClr val="010405"/>
                          </a:solidFill>
                          <a:latin typeface="Calibri"/>
                          <a:cs typeface="Calibri"/>
                        </a:rPr>
                        <a:t>$10,000</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tc>
                  <a:txBody>
                    <a:bodyPr/>
                    <a:lstStyle/>
                    <a:p>
                      <a:pPr marL="92075">
                        <a:lnSpc>
                          <a:spcPct val="100000"/>
                        </a:lnSpc>
                        <a:spcBef>
                          <a:spcPts val="305"/>
                        </a:spcBef>
                      </a:pPr>
                      <a:r>
                        <a:rPr sz="1200" b="1" spc="40" dirty="0">
                          <a:solidFill>
                            <a:srgbClr val="010405"/>
                          </a:solidFill>
                          <a:latin typeface="Calibri"/>
                          <a:cs typeface="Calibri"/>
                        </a:rPr>
                        <a:t>N/A</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extLst>
                  <a:ext uri="{0D108BD9-81ED-4DB2-BD59-A6C34878D82A}">
                    <a16:rowId xmlns:a16="http://schemas.microsoft.com/office/drawing/2014/main" val="10003"/>
                  </a:ext>
                </a:extLst>
              </a:tr>
              <a:tr h="370840">
                <a:tc>
                  <a:txBody>
                    <a:bodyPr/>
                    <a:lstStyle/>
                    <a:p>
                      <a:pPr marL="91440">
                        <a:lnSpc>
                          <a:spcPct val="100000"/>
                        </a:lnSpc>
                        <a:spcBef>
                          <a:spcPts val="305"/>
                        </a:spcBef>
                      </a:pPr>
                      <a:r>
                        <a:rPr sz="1200" b="1" spc="75" dirty="0">
                          <a:solidFill>
                            <a:srgbClr val="010405"/>
                          </a:solidFill>
                          <a:latin typeface="Calibri"/>
                          <a:cs typeface="Calibri"/>
                        </a:rPr>
                        <a:t>Employee</a:t>
                      </a:r>
                      <a:r>
                        <a:rPr sz="1200" b="1" spc="70" dirty="0">
                          <a:solidFill>
                            <a:srgbClr val="010405"/>
                          </a:solidFill>
                          <a:latin typeface="Calibri"/>
                          <a:cs typeface="Calibri"/>
                        </a:rPr>
                        <a:t> </a:t>
                      </a:r>
                      <a:r>
                        <a:rPr sz="1200" b="1" dirty="0">
                          <a:solidFill>
                            <a:srgbClr val="010405"/>
                          </a:solidFill>
                          <a:latin typeface="Calibri"/>
                          <a:cs typeface="Calibri"/>
                        </a:rPr>
                        <a:t>- </a:t>
                      </a:r>
                      <a:r>
                        <a:rPr sz="1200" b="1" spc="85" dirty="0">
                          <a:solidFill>
                            <a:srgbClr val="010405"/>
                          </a:solidFill>
                          <a:latin typeface="Calibri"/>
                          <a:cs typeface="Calibri"/>
                        </a:rPr>
                        <a:t>AD&amp;D</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91440">
                        <a:lnSpc>
                          <a:spcPct val="100000"/>
                        </a:lnSpc>
                        <a:spcBef>
                          <a:spcPts val="305"/>
                        </a:spcBef>
                      </a:pPr>
                      <a:r>
                        <a:rPr sz="1200" b="1" spc="100" dirty="0">
                          <a:solidFill>
                            <a:srgbClr val="010405"/>
                          </a:solidFill>
                          <a:latin typeface="Calibri"/>
                          <a:cs typeface="Calibri"/>
                        </a:rPr>
                        <a:t>1x</a:t>
                      </a:r>
                      <a:r>
                        <a:rPr sz="1200" b="1" spc="65" dirty="0">
                          <a:solidFill>
                            <a:srgbClr val="010405"/>
                          </a:solidFill>
                          <a:latin typeface="Calibri"/>
                          <a:cs typeface="Calibri"/>
                        </a:rPr>
                        <a:t> </a:t>
                      </a:r>
                      <a:r>
                        <a:rPr sz="1200" b="1" dirty="0">
                          <a:solidFill>
                            <a:srgbClr val="010405"/>
                          </a:solidFill>
                          <a:latin typeface="Calibri"/>
                          <a:cs typeface="Calibri"/>
                        </a:rPr>
                        <a:t>to</a:t>
                      </a:r>
                      <a:r>
                        <a:rPr sz="1200" b="1" spc="50" dirty="0">
                          <a:solidFill>
                            <a:srgbClr val="010405"/>
                          </a:solidFill>
                          <a:latin typeface="Calibri"/>
                          <a:cs typeface="Calibri"/>
                        </a:rPr>
                        <a:t> </a:t>
                      </a:r>
                      <a:r>
                        <a:rPr sz="1200" b="1" spc="100" dirty="0">
                          <a:solidFill>
                            <a:srgbClr val="010405"/>
                          </a:solidFill>
                          <a:latin typeface="Calibri"/>
                          <a:cs typeface="Calibri"/>
                        </a:rPr>
                        <a:t>5x</a:t>
                      </a:r>
                      <a:r>
                        <a:rPr sz="1200" b="1" spc="70" dirty="0">
                          <a:solidFill>
                            <a:srgbClr val="010405"/>
                          </a:solidFill>
                          <a:latin typeface="Calibri"/>
                          <a:cs typeface="Calibri"/>
                        </a:rPr>
                        <a:t> </a:t>
                      </a:r>
                      <a:r>
                        <a:rPr sz="1200" b="1" spc="45" dirty="0">
                          <a:solidFill>
                            <a:srgbClr val="010405"/>
                          </a:solidFill>
                          <a:latin typeface="Calibri"/>
                          <a:cs typeface="Calibri"/>
                        </a:rPr>
                        <a:t>Salary</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91440">
                        <a:lnSpc>
                          <a:spcPct val="100000"/>
                        </a:lnSpc>
                        <a:spcBef>
                          <a:spcPts val="305"/>
                        </a:spcBef>
                      </a:pPr>
                      <a:r>
                        <a:rPr sz="1200" b="1" spc="100" dirty="0">
                          <a:solidFill>
                            <a:srgbClr val="010405"/>
                          </a:solidFill>
                          <a:latin typeface="Calibri"/>
                          <a:cs typeface="Calibri"/>
                        </a:rPr>
                        <a:t>1x</a:t>
                      </a:r>
                      <a:r>
                        <a:rPr sz="1200" b="1" spc="40" dirty="0">
                          <a:solidFill>
                            <a:srgbClr val="010405"/>
                          </a:solidFill>
                          <a:latin typeface="Calibri"/>
                          <a:cs typeface="Calibri"/>
                        </a:rPr>
                        <a:t> Salary</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92075">
                        <a:lnSpc>
                          <a:spcPct val="100000"/>
                        </a:lnSpc>
                        <a:spcBef>
                          <a:spcPts val="305"/>
                        </a:spcBef>
                      </a:pPr>
                      <a:r>
                        <a:rPr sz="1200" b="1" spc="85" dirty="0">
                          <a:solidFill>
                            <a:srgbClr val="010405"/>
                          </a:solidFill>
                          <a:latin typeface="Calibri"/>
                          <a:cs typeface="Calibri"/>
                        </a:rPr>
                        <a:t>$450,000</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92075">
                        <a:lnSpc>
                          <a:spcPct val="100000"/>
                        </a:lnSpc>
                        <a:spcBef>
                          <a:spcPts val="305"/>
                        </a:spcBef>
                      </a:pPr>
                      <a:r>
                        <a:rPr sz="1200" b="1" spc="85" dirty="0">
                          <a:solidFill>
                            <a:srgbClr val="010405"/>
                          </a:solidFill>
                          <a:latin typeface="Calibri"/>
                          <a:cs typeface="Calibri"/>
                        </a:rPr>
                        <a:t>$450,000</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4"/>
                  </a:ext>
                </a:extLst>
              </a:tr>
              <a:tr h="457200">
                <a:tc>
                  <a:txBody>
                    <a:bodyPr/>
                    <a:lstStyle/>
                    <a:p>
                      <a:pPr marL="91440">
                        <a:lnSpc>
                          <a:spcPct val="100000"/>
                        </a:lnSpc>
                        <a:spcBef>
                          <a:spcPts val="305"/>
                        </a:spcBef>
                      </a:pPr>
                      <a:r>
                        <a:rPr sz="1200" b="1" spc="75" dirty="0">
                          <a:solidFill>
                            <a:srgbClr val="010405"/>
                          </a:solidFill>
                          <a:latin typeface="Calibri"/>
                          <a:cs typeface="Calibri"/>
                        </a:rPr>
                        <a:t>Spouse</a:t>
                      </a:r>
                      <a:r>
                        <a:rPr sz="1200" b="1" spc="65" dirty="0">
                          <a:solidFill>
                            <a:srgbClr val="010405"/>
                          </a:solidFill>
                          <a:latin typeface="Calibri"/>
                          <a:cs typeface="Calibri"/>
                        </a:rPr>
                        <a:t> </a:t>
                      </a:r>
                      <a:r>
                        <a:rPr sz="1200" b="1" spc="-135" dirty="0">
                          <a:solidFill>
                            <a:srgbClr val="010405"/>
                          </a:solidFill>
                          <a:latin typeface="Calibri"/>
                          <a:cs typeface="Calibri"/>
                        </a:rPr>
                        <a:t>–</a:t>
                      </a:r>
                      <a:r>
                        <a:rPr sz="1200" b="1" spc="-10" dirty="0">
                          <a:solidFill>
                            <a:srgbClr val="010405"/>
                          </a:solidFill>
                          <a:latin typeface="Calibri"/>
                          <a:cs typeface="Calibri"/>
                        </a:rPr>
                        <a:t> </a:t>
                      </a:r>
                      <a:r>
                        <a:rPr sz="1200" b="1" spc="90" dirty="0">
                          <a:solidFill>
                            <a:srgbClr val="010405"/>
                          </a:solidFill>
                          <a:latin typeface="Calibri"/>
                          <a:cs typeface="Calibri"/>
                        </a:rPr>
                        <a:t>AD&amp;D</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tc>
                  <a:txBody>
                    <a:bodyPr/>
                    <a:lstStyle/>
                    <a:p>
                      <a:pPr marL="91440">
                        <a:lnSpc>
                          <a:spcPct val="100000"/>
                        </a:lnSpc>
                        <a:spcBef>
                          <a:spcPts val="305"/>
                        </a:spcBef>
                      </a:pPr>
                      <a:r>
                        <a:rPr sz="1200" b="1" spc="20" dirty="0">
                          <a:solidFill>
                            <a:srgbClr val="010405"/>
                          </a:solidFill>
                          <a:latin typeface="Calibri"/>
                          <a:cs typeface="Calibri"/>
                        </a:rPr>
                        <a:t>Increments</a:t>
                      </a:r>
                      <a:r>
                        <a:rPr sz="1200" b="1" spc="320" dirty="0">
                          <a:solidFill>
                            <a:srgbClr val="010405"/>
                          </a:solidFill>
                          <a:latin typeface="Calibri"/>
                          <a:cs typeface="Calibri"/>
                        </a:rPr>
                        <a:t> </a:t>
                      </a:r>
                      <a:r>
                        <a:rPr sz="1200" b="1" spc="-35" dirty="0">
                          <a:solidFill>
                            <a:srgbClr val="010405"/>
                          </a:solidFill>
                          <a:latin typeface="Calibri"/>
                          <a:cs typeface="Calibri"/>
                        </a:rPr>
                        <a:t>of</a:t>
                      </a:r>
                      <a:endParaRPr sz="1200">
                        <a:latin typeface="Calibri"/>
                        <a:cs typeface="Calibri"/>
                      </a:endParaRPr>
                    </a:p>
                    <a:p>
                      <a:pPr marL="91440">
                        <a:lnSpc>
                          <a:spcPct val="100000"/>
                        </a:lnSpc>
                      </a:pPr>
                      <a:r>
                        <a:rPr sz="1200" b="1" spc="85" dirty="0">
                          <a:solidFill>
                            <a:srgbClr val="010405"/>
                          </a:solidFill>
                          <a:latin typeface="Calibri"/>
                          <a:cs typeface="Calibri"/>
                        </a:rPr>
                        <a:t>$10,000</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tc>
                  <a:txBody>
                    <a:bodyPr/>
                    <a:lstStyle/>
                    <a:p>
                      <a:pPr marL="91440">
                        <a:lnSpc>
                          <a:spcPct val="100000"/>
                        </a:lnSpc>
                        <a:spcBef>
                          <a:spcPts val="305"/>
                        </a:spcBef>
                      </a:pPr>
                      <a:r>
                        <a:rPr sz="1200" b="1" spc="85" dirty="0">
                          <a:solidFill>
                            <a:srgbClr val="010405"/>
                          </a:solidFill>
                          <a:latin typeface="Calibri"/>
                          <a:cs typeface="Calibri"/>
                        </a:rPr>
                        <a:t>$10,000</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tc>
                  <a:txBody>
                    <a:bodyPr/>
                    <a:lstStyle/>
                    <a:p>
                      <a:pPr marL="92075">
                        <a:lnSpc>
                          <a:spcPct val="100000"/>
                        </a:lnSpc>
                        <a:spcBef>
                          <a:spcPts val="305"/>
                        </a:spcBef>
                      </a:pPr>
                      <a:r>
                        <a:rPr sz="1200" b="1" spc="90" dirty="0">
                          <a:solidFill>
                            <a:srgbClr val="010405"/>
                          </a:solidFill>
                          <a:latin typeface="Calibri"/>
                          <a:cs typeface="Calibri"/>
                        </a:rPr>
                        <a:t>$100,000</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tc>
                  <a:txBody>
                    <a:bodyPr/>
                    <a:lstStyle/>
                    <a:p>
                      <a:pPr marL="92075">
                        <a:lnSpc>
                          <a:spcPct val="100000"/>
                        </a:lnSpc>
                        <a:spcBef>
                          <a:spcPts val="305"/>
                        </a:spcBef>
                      </a:pPr>
                      <a:r>
                        <a:rPr sz="1200" b="1" spc="85" dirty="0">
                          <a:solidFill>
                            <a:srgbClr val="010405"/>
                          </a:solidFill>
                          <a:latin typeface="Calibri"/>
                          <a:cs typeface="Calibri"/>
                        </a:rPr>
                        <a:t>$20,000</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extLst>
                  <a:ext uri="{0D108BD9-81ED-4DB2-BD59-A6C34878D82A}">
                    <a16:rowId xmlns:a16="http://schemas.microsoft.com/office/drawing/2014/main" val="10005"/>
                  </a:ext>
                </a:extLst>
              </a:tr>
              <a:tr h="456565">
                <a:tc>
                  <a:txBody>
                    <a:bodyPr/>
                    <a:lstStyle/>
                    <a:p>
                      <a:pPr marL="91440">
                        <a:lnSpc>
                          <a:spcPct val="100000"/>
                        </a:lnSpc>
                        <a:spcBef>
                          <a:spcPts val="305"/>
                        </a:spcBef>
                      </a:pPr>
                      <a:r>
                        <a:rPr sz="1200" b="1" spc="55" dirty="0">
                          <a:solidFill>
                            <a:srgbClr val="010405"/>
                          </a:solidFill>
                          <a:latin typeface="Calibri"/>
                          <a:cs typeface="Calibri"/>
                        </a:rPr>
                        <a:t>Children </a:t>
                      </a:r>
                      <a:r>
                        <a:rPr sz="1200" b="1" spc="-135" dirty="0">
                          <a:solidFill>
                            <a:srgbClr val="010405"/>
                          </a:solidFill>
                          <a:latin typeface="Calibri"/>
                          <a:cs typeface="Calibri"/>
                        </a:rPr>
                        <a:t>–</a:t>
                      </a:r>
                      <a:r>
                        <a:rPr sz="1200" b="1" spc="-10" dirty="0">
                          <a:solidFill>
                            <a:srgbClr val="010405"/>
                          </a:solidFill>
                          <a:latin typeface="Calibri"/>
                          <a:cs typeface="Calibri"/>
                        </a:rPr>
                        <a:t> </a:t>
                      </a:r>
                      <a:r>
                        <a:rPr sz="1200" b="1" spc="90" dirty="0">
                          <a:solidFill>
                            <a:srgbClr val="010405"/>
                          </a:solidFill>
                          <a:latin typeface="Calibri"/>
                          <a:cs typeface="Calibri"/>
                        </a:rPr>
                        <a:t>AD&amp;D</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91440">
                        <a:lnSpc>
                          <a:spcPct val="100000"/>
                        </a:lnSpc>
                        <a:spcBef>
                          <a:spcPts val="305"/>
                        </a:spcBef>
                      </a:pPr>
                      <a:r>
                        <a:rPr sz="1200" b="1" spc="95" dirty="0">
                          <a:solidFill>
                            <a:srgbClr val="010405"/>
                          </a:solidFill>
                          <a:latin typeface="Calibri"/>
                          <a:cs typeface="Calibri"/>
                        </a:rPr>
                        <a:t>$5,000</a:t>
                      </a:r>
                      <a:r>
                        <a:rPr sz="1200" b="1" spc="55" dirty="0">
                          <a:solidFill>
                            <a:srgbClr val="010405"/>
                          </a:solidFill>
                          <a:latin typeface="Calibri"/>
                          <a:cs typeface="Calibri"/>
                        </a:rPr>
                        <a:t> </a:t>
                      </a:r>
                      <a:r>
                        <a:rPr sz="1200" b="1" spc="-25" dirty="0">
                          <a:solidFill>
                            <a:srgbClr val="010405"/>
                          </a:solidFill>
                          <a:latin typeface="Calibri"/>
                          <a:cs typeface="Calibri"/>
                        </a:rPr>
                        <a:t>or</a:t>
                      </a:r>
                      <a:endParaRPr sz="1200">
                        <a:latin typeface="Calibri"/>
                        <a:cs typeface="Calibri"/>
                      </a:endParaRPr>
                    </a:p>
                    <a:p>
                      <a:pPr marL="91440">
                        <a:lnSpc>
                          <a:spcPct val="100000"/>
                        </a:lnSpc>
                      </a:pPr>
                      <a:r>
                        <a:rPr sz="1200" b="1" spc="85" dirty="0">
                          <a:solidFill>
                            <a:srgbClr val="010405"/>
                          </a:solidFill>
                          <a:latin typeface="Calibri"/>
                          <a:cs typeface="Calibri"/>
                        </a:rPr>
                        <a:t>$10,000</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91440">
                        <a:lnSpc>
                          <a:spcPct val="100000"/>
                        </a:lnSpc>
                        <a:spcBef>
                          <a:spcPts val="305"/>
                        </a:spcBef>
                      </a:pPr>
                      <a:r>
                        <a:rPr sz="1200" b="1" spc="85" dirty="0">
                          <a:solidFill>
                            <a:srgbClr val="010405"/>
                          </a:solidFill>
                          <a:latin typeface="Calibri"/>
                          <a:cs typeface="Calibri"/>
                        </a:rPr>
                        <a:t>$5,000</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92075">
                        <a:lnSpc>
                          <a:spcPct val="100000"/>
                        </a:lnSpc>
                        <a:spcBef>
                          <a:spcPts val="305"/>
                        </a:spcBef>
                      </a:pPr>
                      <a:r>
                        <a:rPr sz="1200" b="1" spc="85" dirty="0">
                          <a:solidFill>
                            <a:srgbClr val="010405"/>
                          </a:solidFill>
                          <a:latin typeface="Calibri"/>
                          <a:cs typeface="Calibri"/>
                        </a:rPr>
                        <a:t>$10,000</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92075">
                        <a:lnSpc>
                          <a:spcPct val="100000"/>
                        </a:lnSpc>
                        <a:spcBef>
                          <a:spcPts val="305"/>
                        </a:spcBef>
                      </a:pPr>
                      <a:r>
                        <a:rPr sz="1200" b="1" spc="40" dirty="0">
                          <a:solidFill>
                            <a:srgbClr val="010405"/>
                          </a:solidFill>
                          <a:latin typeface="Calibri"/>
                          <a:cs typeface="Calibri"/>
                        </a:rPr>
                        <a:t>N/A</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72085" rIns="0" bIns="0" rtlCol="0">
            <a:spAutoFit/>
          </a:bodyPr>
          <a:lstStyle/>
          <a:p>
            <a:pPr marL="3585845">
              <a:lnSpc>
                <a:spcPct val="100000"/>
              </a:lnSpc>
              <a:spcBef>
                <a:spcPts val="100"/>
              </a:spcBef>
            </a:pPr>
            <a:r>
              <a:rPr spc="180" dirty="0"/>
              <a:t>Cancer</a:t>
            </a:r>
            <a:r>
              <a:rPr spc="195" dirty="0"/>
              <a:t> </a:t>
            </a:r>
            <a:r>
              <a:rPr spc="120" dirty="0"/>
              <a:t>Insurance</a:t>
            </a:r>
          </a:p>
        </p:txBody>
      </p:sp>
      <p:sp>
        <p:nvSpPr>
          <p:cNvPr id="3" name="object 3"/>
          <p:cNvSpPr txBox="1"/>
          <p:nvPr/>
        </p:nvSpPr>
        <p:spPr>
          <a:xfrm>
            <a:off x="3890264" y="932815"/>
            <a:ext cx="7613015" cy="2703195"/>
          </a:xfrm>
          <a:prstGeom prst="rect">
            <a:avLst/>
          </a:prstGeom>
        </p:spPr>
        <p:txBody>
          <a:bodyPr vert="horz" wrap="square" lIns="0" tIns="43815" rIns="0" bIns="0" rtlCol="0">
            <a:spAutoFit/>
          </a:bodyPr>
          <a:lstStyle/>
          <a:p>
            <a:pPr marL="12700" marR="123825" lvl="0" indent="0" defTabSz="914400" eaLnBrk="1" fontAlgn="auto" latinLnBrk="0" hangingPunct="1">
              <a:lnSpc>
                <a:spcPts val="1939"/>
              </a:lnSpc>
              <a:spcBef>
                <a:spcPts val="345"/>
              </a:spcBef>
              <a:spcAft>
                <a:spcPts val="0"/>
              </a:spcAft>
              <a:buClrTx/>
              <a:buSzTx/>
              <a:buFontTx/>
              <a:buNone/>
              <a:tabLst/>
              <a:defRPr/>
            </a:pPr>
            <a:r>
              <a:rPr kumimoji="0" sz="1800" b="1" i="0" u="none" strike="noStrike" kern="0" cap="none" spc="100" normalizeH="0" baseline="0" noProof="0" dirty="0">
                <a:ln>
                  <a:noFill/>
                </a:ln>
                <a:solidFill>
                  <a:srgbClr val="FFFFFF"/>
                </a:solidFill>
                <a:effectLst/>
                <a:uLnTx/>
                <a:uFillTx/>
                <a:latin typeface="Calibri"/>
                <a:cs typeface="Calibri"/>
              </a:rPr>
              <a:t>This</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150" normalizeH="0" baseline="0" noProof="0" dirty="0">
                <a:ln>
                  <a:noFill/>
                </a:ln>
                <a:solidFill>
                  <a:srgbClr val="FFFFFF"/>
                </a:solidFill>
                <a:effectLst/>
                <a:uLnTx/>
                <a:uFillTx/>
                <a:latin typeface="Calibri"/>
                <a:cs typeface="Calibri"/>
              </a:rPr>
              <a:t>coverage</a:t>
            </a:r>
            <a:r>
              <a:rPr kumimoji="0" sz="1800" b="1" i="0" u="none" strike="noStrike" kern="0" cap="none" spc="170" normalizeH="0" baseline="0" noProof="0" dirty="0">
                <a:ln>
                  <a:noFill/>
                </a:ln>
                <a:solidFill>
                  <a:srgbClr val="FFFFFF"/>
                </a:solidFill>
                <a:effectLst/>
                <a:uLnTx/>
                <a:uFillTx/>
                <a:latin typeface="Calibri"/>
                <a:cs typeface="Calibri"/>
              </a:rPr>
              <a:t> </a:t>
            </a:r>
            <a:r>
              <a:rPr kumimoji="0" sz="1800" b="1" i="0" u="none" strike="noStrike" kern="0" cap="none" spc="80" normalizeH="0" baseline="0" noProof="0" dirty="0">
                <a:ln>
                  <a:noFill/>
                </a:ln>
                <a:solidFill>
                  <a:srgbClr val="FFFFFF"/>
                </a:solidFill>
                <a:effectLst/>
                <a:uLnTx/>
                <a:uFillTx/>
                <a:latin typeface="Calibri"/>
                <a:cs typeface="Calibri"/>
              </a:rPr>
              <a:t>is</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170" normalizeH="0" baseline="0" noProof="0" dirty="0">
                <a:ln>
                  <a:noFill/>
                </a:ln>
                <a:solidFill>
                  <a:srgbClr val="FFFFFF"/>
                </a:solidFill>
                <a:effectLst/>
                <a:uLnTx/>
                <a:uFillTx/>
                <a:latin typeface="Calibri"/>
                <a:cs typeface="Calibri"/>
              </a:rPr>
              <a:t>designed </a:t>
            </a:r>
            <a:r>
              <a:rPr kumimoji="0" sz="1800" b="1" i="0" u="none" strike="noStrike" kern="0" cap="none" spc="80" normalizeH="0" baseline="0" noProof="0" dirty="0">
                <a:ln>
                  <a:noFill/>
                </a:ln>
                <a:solidFill>
                  <a:srgbClr val="FFFFFF"/>
                </a:solidFill>
                <a:effectLst/>
                <a:uLnTx/>
                <a:uFillTx/>
                <a:latin typeface="Calibri"/>
                <a:cs typeface="Calibri"/>
              </a:rPr>
              <a:t>to</a:t>
            </a:r>
            <a:r>
              <a:rPr kumimoji="0" sz="1800" b="1" i="0" u="none" strike="noStrike" kern="0" cap="none" spc="150" normalizeH="0" baseline="0" noProof="0" dirty="0">
                <a:ln>
                  <a:noFill/>
                </a:ln>
                <a:solidFill>
                  <a:srgbClr val="FFFFFF"/>
                </a:solidFill>
                <a:effectLst/>
                <a:uLnTx/>
                <a:uFillTx/>
                <a:latin typeface="Calibri"/>
                <a:cs typeface="Calibri"/>
              </a:rPr>
              <a:t> </a:t>
            </a:r>
            <a:r>
              <a:rPr kumimoji="0" sz="1800" b="1" i="0" u="none" strike="noStrike" kern="0" cap="none" spc="130" normalizeH="0" baseline="0" noProof="0" dirty="0">
                <a:ln>
                  <a:noFill/>
                </a:ln>
                <a:solidFill>
                  <a:srgbClr val="FFFFFF"/>
                </a:solidFill>
                <a:effectLst/>
                <a:uLnTx/>
                <a:uFillTx/>
                <a:latin typeface="Calibri"/>
                <a:cs typeface="Calibri"/>
              </a:rPr>
              <a:t>provide</a:t>
            </a:r>
            <a:r>
              <a:rPr kumimoji="0" sz="1800" b="1" i="0" u="none" strike="noStrike" kern="0" cap="none" spc="170" normalizeH="0" baseline="0" noProof="0" dirty="0">
                <a:ln>
                  <a:noFill/>
                </a:ln>
                <a:solidFill>
                  <a:srgbClr val="FFFFFF"/>
                </a:solidFill>
                <a:effectLst/>
                <a:uLnTx/>
                <a:uFillTx/>
                <a:latin typeface="Calibri"/>
                <a:cs typeface="Calibri"/>
              </a:rPr>
              <a:t> </a:t>
            </a:r>
            <a:r>
              <a:rPr kumimoji="0" sz="1800" b="1" i="0" u="none" strike="noStrike" kern="0" cap="none" spc="140" normalizeH="0" baseline="0" noProof="0" dirty="0">
                <a:ln>
                  <a:noFill/>
                </a:ln>
                <a:solidFill>
                  <a:srgbClr val="FFFFFF"/>
                </a:solidFill>
                <a:effectLst/>
                <a:uLnTx/>
                <a:uFillTx/>
                <a:latin typeface="Calibri"/>
                <a:cs typeface="Calibri"/>
              </a:rPr>
              <a:t>money</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100" normalizeH="0" baseline="0" noProof="0" dirty="0">
                <a:ln>
                  <a:noFill/>
                </a:ln>
                <a:solidFill>
                  <a:srgbClr val="FFFFFF"/>
                </a:solidFill>
                <a:effectLst/>
                <a:uLnTx/>
                <a:uFillTx/>
                <a:latin typeface="Calibri"/>
                <a:cs typeface="Calibri"/>
              </a:rPr>
              <a:t>directly</a:t>
            </a:r>
            <a:r>
              <a:rPr kumimoji="0" sz="1800" b="1" i="0" u="none" strike="noStrike" kern="0" cap="none" spc="175" normalizeH="0" baseline="0" noProof="0" dirty="0">
                <a:ln>
                  <a:noFill/>
                </a:ln>
                <a:solidFill>
                  <a:srgbClr val="FFFFFF"/>
                </a:solidFill>
                <a:effectLst/>
                <a:uLnTx/>
                <a:uFillTx/>
                <a:latin typeface="Calibri"/>
                <a:cs typeface="Calibri"/>
              </a:rPr>
              <a:t> </a:t>
            </a:r>
            <a:r>
              <a:rPr kumimoji="0" sz="1800" b="1" i="0" u="none" strike="noStrike" kern="0" cap="none" spc="80" normalizeH="0" baseline="0" noProof="0" dirty="0">
                <a:ln>
                  <a:noFill/>
                </a:ln>
                <a:solidFill>
                  <a:srgbClr val="FFFFFF"/>
                </a:solidFill>
                <a:effectLst/>
                <a:uLnTx/>
                <a:uFillTx/>
                <a:latin typeface="Calibri"/>
                <a:cs typeface="Calibri"/>
              </a:rPr>
              <a:t>to</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95" normalizeH="0" baseline="0" noProof="0" dirty="0">
                <a:ln>
                  <a:noFill/>
                </a:ln>
                <a:solidFill>
                  <a:srgbClr val="FFFFFF"/>
                </a:solidFill>
                <a:effectLst/>
                <a:uLnTx/>
                <a:uFillTx/>
                <a:latin typeface="Calibri"/>
                <a:cs typeface="Calibri"/>
              </a:rPr>
              <a:t>the</a:t>
            </a:r>
            <a:r>
              <a:rPr kumimoji="0" sz="1800" b="1" i="0" u="none" strike="noStrike" kern="0" cap="none" spc="140" normalizeH="0" baseline="0" noProof="0" dirty="0">
                <a:ln>
                  <a:noFill/>
                </a:ln>
                <a:solidFill>
                  <a:srgbClr val="FFFFFF"/>
                </a:solidFill>
                <a:effectLst/>
                <a:uLnTx/>
                <a:uFillTx/>
                <a:latin typeface="Calibri"/>
                <a:cs typeface="Calibri"/>
              </a:rPr>
              <a:t> </a:t>
            </a:r>
            <a:r>
              <a:rPr kumimoji="0" sz="1800" b="1" i="0" u="none" strike="noStrike" kern="0" cap="none" spc="125" normalizeH="0" baseline="0" noProof="0" dirty="0">
                <a:ln>
                  <a:noFill/>
                </a:ln>
                <a:solidFill>
                  <a:srgbClr val="FFFFFF"/>
                </a:solidFill>
                <a:effectLst/>
                <a:uLnTx/>
                <a:uFillTx/>
                <a:latin typeface="Calibri"/>
                <a:cs typeface="Calibri"/>
              </a:rPr>
              <a:t>covered </a:t>
            </a:r>
            <a:r>
              <a:rPr kumimoji="0" sz="1800" b="1" i="0" u="none" strike="noStrike" kern="0" cap="none" spc="120" normalizeH="0" baseline="0" noProof="0" dirty="0">
                <a:ln>
                  <a:noFill/>
                </a:ln>
                <a:solidFill>
                  <a:srgbClr val="FFFFFF"/>
                </a:solidFill>
                <a:effectLst/>
                <a:uLnTx/>
                <a:uFillTx/>
                <a:latin typeface="Calibri"/>
                <a:cs typeface="Calibri"/>
              </a:rPr>
              <a:t>individual</a:t>
            </a:r>
            <a:r>
              <a:rPr kumimoji="0" sz="1800" b="1" i="0" u="none" strike="noStrike" kern="0" cap="none" spc="204" normalizeH="0" baseline="0" noProof="0" dirty="0">
                <a:ln>
                  <a:noFill/>
                </a:ln>
                <a:solidFill>
                  <a:srgbClr val="FFFFFF"/>
                </a:solidFill>
                <a:effectLst/>
                <a:uLnTx/>
                <a:uFillTx/>
                <a:latin typeface="Calibri"/>
                <a:cs typeface="Calibri"/>
              </a:rPr>
              <a:t> </a:t>
            </a:r>
            <a:r>
              <a:rPr kumimoji="0" sz="1800" b="1" i="0" u="none" strike="noStrike" kern="0" cap="none" spc="80" normalizeH="0" baseline="0" noProof="0" dirty="0">
                <a:ln>
                  <a:noFill/>
                </a:ln>
                <a:solidFill>
                  <a:srgbClr val="FFFFFF"/>
                </a:solidFill>
                <a:effectLst/>
                <a:uLnTx/>
                <a:uFillTx/>
                <a:latin typeface="Calibri"/>
                <a:cs typeface="Calibri"/>
              </a:rPr>
              <a:t>to</a:t>
            </a:r>
            <a:r>
              <a:rPr kumimoji="0" sz="1800" b="1" i="0" u="none" strike="noStrike" kern="0" cap="none" spc="140" normalizeH="0" baseline="0" noProof="0" dirty="0">
                <a:ln>
                  <a:noFill/>
                </a:ln>
                <a:solidFill>
                  <a:srgbClr val="FFFFFF"/>
                </a:solidFill>
                <a:effectLst/>
                <a:uLnTx/>
                <a:uFillTx/>
                <a:latin typeface="Calibri"/>
                <a:cs typeface="Calibri"/>
              </a:rPr>
              <a:t> pay</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75" normalizeH="0" baseline="0" noProof="0" dirty="0">
                <a:ln>
                  <a:noFill/>
                </a:ln>
                <a:solidFill>
                  <a:srgbClr val="FFFFFF"/>
                </a:solidFill>
                <a:effectLst/>
                <a:uLnTx/>
                <a:uFillTx/>
                <a:latin typeface="Calibri"/>
                <a:cs typeface="Calibri"/>
              </a:rPr>
              <a:t>for</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130" normalizeH="0" baseline="0" noProof="0" dirty="0">
                <a:ln>
                  <a:noFill/>
                </a:ln>
                <a:solidFill>
                  <a:srgbClr val="FFFFFF"/>
                </a:solidFill>
                <a:effectLst/>
                <a:uLnTx/>
                <a:uFillTx/>
                <a:latin typeface="Calibri"/>
                <a:cs typeface="Calibri"/>
              </a:rPr>
              <a:t>non-</a:t>
            </a:r>
            <a:r>
              <a:rPr kumimoji="0" sz="1800" b="1" i="0" u="none" strike="noStrike" kern="0" cap="none" spc="140" normalizeH="0" baseline="0" noProof="0" dirty="0">
                <a:ln>
                  <a:noFill/>
                </a:ln>
                <a:solidFill>
                  <a:srgbClr val="FFFFFF"/>
                </a:solidFill>
                <a:effectLst/>
                <a:uLnTx/>
                <a:uFillTx/>
                <a:latin typeface="Calibri"/>
                <a:cs typeface="Calibri"/>
              </a:rPr>
              <a:t>medical</a:t>
            </a:r>
            <a:r>
              <a:rPr kumimoji="0" sz="1800" b="1" i="0" u="none" strike="noStrike" kern="0" cap="none" spc="195" normalizeH="0" baseline="0" noProof="0" dirty="0">
                <a:ln>
                  <a:noFill/>
                </a:ln>
                <a:solidFill>
                  <a:srgbClr val="FFFFFF"/>
                </a:solidFill>
                <a:effectLst/>
                <a:uLnTx/>
                <a:uFillTx/>
                <a:latin typeface="Calibri"/>
                <a:cs typeface="Calibri"/>
              </a:rPr>
              <a:t> </a:t>
            </a:r>
            <a:r>
              <a:rPr kumimoji="0" sz="1800" b="1" i="0" u="none" strike="noStrike" kern="0" cap="none" spc="150" normalizeH="0" baseline="0" noProof="0" dirty="0">
                <a:ln>
                  <a:noFill/>
                </a:ln>
                <a:solidFill>
                  <a:srgbClr val="FFFFFF"/>
                </a:solidFill>
                <a:effectLst/>
                <a:uLnTx/>
                <a:uFillTx/>
                <a:latin typeface="Calibri"/>
                <a:cs typeface="Calibri"/>
              </a:rPr>
              <a:t>expenses</a:t>
            </a:r>
            <a:r>
              <a:rPr kumimoji="0" sz="1800" b="1" i="0" u="none" strike="noStrike" kern="0" cap="none" spc="165" normalizeH="0" baseline="0" noProof="0" dirty="0">
                <a:ln>
                  <a:noFill/>
                </a:ln>
                <a:solidFill>
                  <a:srgbClr val="FFFFFF"/>
                </a:solidFill>
                <a:effectLst/>
                <a:uLnTx/>
                <a:uFillTx/>
                <a:latin typeface="Calibri"/>
                <a:cs typeface="Calibri"/>
              </a:rPr>
              <a:t> </a:t>
            </a:r>
            <a:r>
              <a:rPr kumimoji="0" sz="1800" b="1" i="0" u="none" strike="noStrike" kern="0" cap="none" spc="110" normalizeH="0" baseline="0" noProof="0" dirty="0">
                <a:ln>
                  <a:noFill/>
                </a:ln>
                <a:solidFill>
                  <a:srgbClr val="FFFFFF"/>
                </a:solidFill>
                <a:effectLst/>
                <a:uLnTx/>
                <a:uFillTx/>
                <a:latin typeface="Calibri"/>
                <a:cs typeface="Calibri"/>
              </a:rPr>
              <a:t>incurred</a:t>
            </a:r>
            <a:r>
              <a:rPr kumimoji="0" sz="1800" b="1" i="0" u="none" strike="noStrike" kern="0" cap="none" spc="170" normalizeH="0" baseline="0" noProof="0" dirty="0">
                <a:ln>
                  <a:noFill/>
                </a:ln>
                <a:solidFill>
                  <a:srgbClr val="FFFFFF"/>
                </a:solidFill>
                <a:effectLst/>
                <a:uLnTx/>
                <a:uFillTx/>
                <a:latin typeface="Calibri"/>
                <a:cs typeface="Calibri"/>
              </a:rPr>
              <a:t> </a:t>
            </a:r>
            <a:r>
              <a:rPr kumimoji="0" sz="1800" b="1" i="0" u="none" strike="noStrike" kern="0" cap="none" spc="114" normalizeH="0" baseline="0" noProof="0" dirty="0">
                <a:ln>
                  <a:noFill/>
                </a:ln>
                <a:solidFill>
                  <a:srgbClr val="FFFFFF"/>
                </a:solidFill>
                <a:effectLst/>
                <a:uLnTx/>
                <a:uFillTx/>
                <a:latin typeface="Calibri"/>
                <a:cs typeface="Calibri"/>
              </a:rPr>
              <a:t>while</a:t>
            </a:r>
            <a:r>
              <a:rPr kumimoji="0" sz="1800" b="1" i="0" u="none" strike="noStrike" kern="0" cap="none" spc="160" normalizeH="0" baseline="0" noProof="0" dirty="0">
                <a:ln>
                  <a:noFill/>
                </a:ln>
                <a:solidFill>
                  <a:srgbClr val="FFFFFF"/>
                </a:solidFill>
                <a:effectLst/>
                <a:uLnTx/>
                <a:uFillTx/>
                <a:latin typeface="Calibri"/>
                <a:cs typeface="Calibri"/>
              </a:rPr>
              <a:t> being </a:t>
            </a:r>
            <a:r>
              <a:rPr kumimoji="0" sz="1800" b="1" i="0" u="none" strike="noStrike" kern="0" cap="none" spc="85" normalizeH="0" baseline="0" noProof="0" dirty="0">
                <a:ln>
                  <a:noFill/>
                </a:ln>
                <a:solidFill>
                  <a:srgbClr val="FFFFFF"/>
                </a:solidFill>
                <a:effectLst/>
                <a:uLnTx/>
                <a:uFillTx/>
                <a:latin typeface="Calibri"/>
                <a:cs typeface="Calibri"/>
              </a:rPr>
              <a:t>treated</a:t>
            </a:r>
            <a:r>
              <a:rPr kumimoji="0" sz="1800" b="1" i="0" u="none" strike="noStrike" kern="0" cap="none" spc="190" normalizeH="0" baseline="0" noProof="0" dirty="0">
                <a:ln>
                  <a:noFill/>
                </a:ln>
                <a:solidFill>
                  <a:srgbClr val="FFFFFF"/>
                </a:solidFill>
                <a:effectLst/>
                <a:uLnTx/>
                <a:uFillTx/>
                <a:latin typeface="Calibri"/>
                <a:cs typeface="Calibri"/>
              </a:rPr>
              <a:t> </a:t>
            </a:r>
            <a:r>
              <a:rPr kumimoji="0" sz="1800" b="1" i="0" u="none" strike="noStrike" kern="0" cap="none" spc="75" normalizeH="0" baseline="0" noProof="0" dirty="0">
                <a:ln>
                  <a:noFill/>
                </a:ln>
                <a:solidFill>
                  <a:srgbClr val="FFFFFF"/>
                </a:solidFill>
                <a:effectLst/>
                <a:uLnTx/>
                <a:uFillTx/>
                <a:latin typeface="Calibri"/>
                <a:cs typeface="Calibri"/>
              </a:rPr>
              <a:t>for</a:t>
            </a:r>
            <a:r>
              <a:rPr kumimoji="0" sz="1800" b="1" i="0" u="none" strike="noStrike" kern="0" cap="none" spc="175" normalizeH="0" baseline="0" noProof="0" dirty="0">
                <a:ln>
                  <a:noFill/>
                </a:ln>
                <a:solidFill>
                  <a:srgbClr val="FFFFFF"/>
                </a:solidFill>
                <a:effectLst/>
                <a:uLnTx/>
                <a:uFillTx/>
                <a:latin typeface="Calibri"/>
                <a:cs typeface="Calibri"/>
              </a:rPr>
              <a:t> </a:t>
            </a:r>
            <a:r>
              <a:rPr kumimoji="0" sz="1800" b="1" i="0" u="none" strike="noStrike" kern="0" cap="none" spc="125" normalizeH="0" baseline="0" noProof="0" dirty="0">
                <a:ln>
                  <a:noFill/>
                </a:ln>
                <a:solidFill>
                  <a:srgbClr val="FFFFFF"/>
                </a:solidFill>
                <a:effectLst/>
                <a:uLnTx/>
                <a:uFillTx/>
                <a:latin typeface="Calibri"/>
                <a:cs typeface="Calibri"/>
              </a:rPr>
              <a:t>cancer</a:t>
            </a:r>
            <a:r>
              <a:rPr kumimoji="0" sz="1800" b="1" i="0" u="none" strike="noStrike" kern="0" cap="none" spc="185" normalizeH="0" baseline="0" noProof="0" dirty="0">
                <a:ln>
                  <a:noFill/>
                </a:ln>
                <a:solidFill>
                  <a:srgbClr val="FFFFFF"/>
                </a:solidFill>
                <a:effectLst/>
                <a:uLnTx/>
                <a:uFillTx/>
                <a:latin typeface="Calibri"/>
                <a:cs typeface="Calibri"/>
              </a:rPr>
              <a:t> </a:t>
            </a:r>
            <a:r>
              <a:rPr kumimoji="0" sz="1800" b="1" i="0" u="none" strike="noStrike" kern="0" cap="none" spc="140" normalizeH="0" baseline="0" noProof="0" dirty="0">
                <a:ln>
                  <a:noFill/>
                </a:ln>
                <a:solidFill>
                  <a:srgbClr val="FFFFFF"/>
                </a:solidFill>
                <a:effectLst/>
                <a:uLnTx/>
                <a:uFillTx/>
                <a:latin typeface="Calibri"/>
                <a:cs typeface="Calibri"/>
              </a:rPr>
              <a:t>by</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95" normalizeH="0" baseline="0" noProof="0" dirty="0">
                <a:ln>
                  <a:noFill/>
                </a:ln>
                <a:solidFill>
                  <a:srgbClr val="FFFFFF"/>
                </a:solidFill>
                <a:effectLst/>
                <a:uLnTx/>
                <a:uFillTx/>
                <a:latin typeface="Calibri"/>
                <a:cs typeface="Calibri"/>
              </a:rPr>
              <a:t>a</a:t>
            </a:r>
            <a:r>
              <a:rPr kumimoji="0" sz="1800" b="1" i="0" u="none" strike="noStrike" kern="0" cap="none" spc="175" normalizeH="0" baseline="0" noProof="0" dirty="0">
                <a:ln>
                  <a:noFill/>
                </a:ln>
                <a:solidFill>
                  <a:srgbClr val="FFFFFF"/>
                </a:solidFill>
                <a:effectLst/>
                <a:uLnTx/>
                <a:uFillTx/>
                <a:latin typeface="Calibri"/>
                <a:cs typeface="Calibri"/>
              </a:rPr>
              <a:t> </a:t>
            </a:r>
            <a:r>
              <a:rPr kumimoji="0" sz="1800" b="1" i="0" u="none" strike="noStrike" kern="0" cap="none" spc="120" normalizeH="0" baseline="0" noProof="0" dirty="0">
                <a:ln>
                  <a:noFill/>
                </a:ln>
                <a:solidFill>
                  <a:srgbClr val="FFFFFF"/>
                </a:solidFill>
                <a:effectLst/>
                <a:uLnTx/>
                <a:uFillTx/>
                <a:latin typeface="Calibri"/>
                <a:cs typeface="Calibri"/>
              </a:rPr>
              <a:t>qualified</a:t>
            </a:r>
            <a:r>
              <a:rPr kumimoji="0" sz="1800" b="1" i="0" u="none" strike="noStrike" kern="0" cap="none" spc="204" normalizeH="0" baseline="0" noProof="0" dirty="0">
                <a:ln>
                  <a:noFill/>
                </a:ln>
                <a:solidFill>
                  <a:srgbClr val="FFFFFF"/>
                </a:solidFill>
                <a:effectLst/>
                <a:uLnTx/>
                <a:uFillTx/>
                <a:latin typeface="Calibri"/>
                <a:cs typeface="Calibri"/>
              </a:rPr>
              <a:t> </a:t>
            </a:r>
            <a:r>
              <a:rPr kumimoji="0" sz="1800" b="1" i="0" u="none" strike="noStrike" kern="0" cap="none" spc="105" normalizeH="0" baseline="0" noProof="0" dirty="0">
                <a:ln>
                  <a:noFill/>
                </a:ln>
                <a:solidFill>
                  <a:srgbClr val="FFFFFF"/>
                </a:solidFill>
                <a:effectLst/>
                <a:uLnTx/>
                <a:uFillTx/>
                <a:latin typeface="Calibri"/>
                <a:cs typeface="Calibri"/>
              </a:rPr>
              <a:t>healthcare</a:t>
            </a:r>
            <a:r>
              <a:rPr kumimoji="0" sz="1800" b="1" i="0" u="none" strike="noStrike" kern="0" cap="none" spc="210" normalizeH="0" baseline="0" noProof="0" dirty="0">
                <a:ln>
                  <a:noFill/>
                </a:ln>
                <a:solidFill>
                  <a:srgbClr val="FFFFFF"/>
                </a:solidFill>
                <a:effectLst/>
                <a:uLnTx/>
                <a:uFillTx/>
                <a:latin typeface="Calibri"/>
                <a:cs typeface="Calibri"/>
              </a:rPr>
              <a:t> </a:t>
            </a:r>
            <a:r>
              <a:rPr kumimoji="0" sz="1800" b="1" i="0" u="none" strike="noStrike" kern="0" cap="none" spc="90" normalizeH="0" baseline="0" noProof="0" dirty="0">
                <a:ln>
                  <a:noFill/>
                </a:ln>
                <a:solidFill>
                  <a:srgbClr val="FFFFFF"/>
                </a:solidFill>
                <a:effectLst/>
                <a:uLnTx/>
                <a:uFillTx/>
                <a:latin typeface="Calibri"/>
                <a:cs typeface="Calibri"/>
              </a:rPr>
              <a:t>provider.</a:t>
            </a:r>
            <a:r>
              <a:rPr kumimoji="0" sz="1800" b="1" i="0" u="none" strike="noStrike" kern="0" cap="none" spc="45"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Two</a:t>
            </a:r>
            <a:r>
              <a:rPr kumimoji="0" sz="1800" b="1" i="0" u="none" strike="noStrike" kern="0" cap="none" spc="170" normalizeH="0" baseline="0" noProof="0" dirty="0">
                <a:ln>
                  <a:noFill/>
                </a:ln>
                <a:solidFill>
                  <a:srgbClr val="FFFFFF"/>
                </a:solidFill>
                <a:effectLst/>
                <a:uLnTx/>
                <a:uFillTx/>
                <a:latin typeface="Calibri"/>
                <a:cs typeface="Calibri"/>
              </a:rPr>
              <a:t> </a:t>
            </a:r>
            <a:r>
              <a:rPr kumimoji="0" sz="1800" b="1" i="0" u="none" strike="noStrike" kern="0" cap="none" spc="114" normalizeH="0" baseline="0" noProof="0" dirty="0">
                <a:ln>
                  <a:noFill/>
                </a:ln>
                <a:solidFill>
                  <a:srgbClr val="FFFFFF"/>
                </a:solidFill>
                <a:effectLst/>
                <a:uLnTx/>
                <a:uFillTx/>
                <a:latin typeface="Calibri"/>
                <a:cs typeface="Calibri"/>
              </a:rPr>
              <a:t>plans </a:t>
            </a:r>
            <a:r>
              <a:rPr kumimoji="0" sz="1800" b="1" i="0" u="none" strike="noStrike" kern="0" cap="none" spc="105" normalizeH="0" baseline="0" noProof="0" dirty="0">
                <a:ln>
                  <a:noFill/>
                </a:ln>
                <a:solidFill>
                  <a:srgbClr val="FFFFFF"/>
                </a:solidFill>
                <a:effectLst/>
                <a:uLnTx/>
                <a:uFillTx/>
                <a:latin typeface="Calibri"/>
                <a:cs typeface="Calibri"/>
              </a:rPr>
              <a:t>(levels)</a:t>
            </a:r>
            <a:r>
              <a:rPr kumimoji="0" sz="1800" b="1" i="0" u="none" strike="noStrike" kern="0" cap="none" spc="195" normalizeH="0" baseline="0" noProof="0" dirty="0">
                <a:ln>
                  <a:noFill/>
                </a:ln>
                <a:solidFill>
                  <a:srgbClr val="FFFFFF"/>
                </a:solidFill>
                <a:effectLst/>
                <a:uLnTx/>
                <a:uFillTx/>
                <a:latin typeface="Calibri"/>
                <a:cs typeface="Calibri"/>
              </a:rPr>
              <a:t> </a:t>
            </a:r>
            <a:r>
              <a:rPr kumimoji="0" sz="1800" b="1" i="0" u="none" strike="noStrike" kern="0" cap="none" spc="85" normalizeH="0" baseline="0" noProof="0" dirty="0">
                <a:ln>
                  <a:noFill/>
                </a:ln>
                <a:solidFill>
                  <a:srgbClr val="FFFFFF"/>
                </a:solidFill>
                <a:effectLst/>
                <a:uLnTx/>
                <a:uFillTx/>
                <a:latin typeface="Calibri"/>
                <a:cs typeface="Calibri"/>
              </a:rPr>
              <a:t>are</a:t>
            </a:r>
            <a:r>
              <a:rPr kumimoji="0" sz="1800" b="1" i="0" u="none" strike="noStrike" kern="0" cap="none" spc="150" normalizeH="0" baseline="0" noProof="0" dirty="0">
                <a:ln>
                  <a:noFill/>
                </a:ln>
                <a:solidFill>
                  <a:srgbClr val="FFFFFF"/>
                </a:solidFill>
                <a:effectLst/>
                <a:uLnTx/>
                <a:uFillTx/>
                <a:latin typeface="Calibri"/>
                <a:cs typeface="Calibri"/>
              </a:rPr>
              <a:t> </a:t>
            </a:r>
            <a:r>
              <a:rPr kumimoji="0" sz="1800" b="1" i="0" u="none" strike="noStrike" kern="0" cap="none" spc="90" normalizeH="0" baseline="0" noProof="0" dirty="0">
                <a:ln>
                  <a:noFill/>
                </a:ln>
                <a:solidFill>
                  <a:srgbClr val="FFFFFF"/>
                </a:solidFill>
                <a:effectLst/>
                <a:uLnTx/>
                <a:uFillTx/>
                <a:latin typeface="Calibri"/>
                <a:cs typeface="Calibri"/>
              </a:rPr>
              <a:t>offered.</a:t>
            </a:r>
            <a:r>
              <a:rPr kumimoji="0" sz="1800" b="1" i="0" u="none" strike="noStrike" kern="0" cap="none" spc="80"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It</a:t>
            </a:r>
            <a:r>
              <a:rPr kumimoji="0" sz="1800" b="1" i="0" u="none" strike="noStrike" kern="0" cap="none" spc="165" normalizeH="0" baseline="0" noProof="0" dirty="0">
                <a:ln>
                  <a:noFill/>
                </a:ln>
                <a:solidFill>
                  <a:srgbClr val="FFFFFF"/>
                </a:solidFill>
                <a:effectLst/>
                <a:uLnTx/>
                <a:uFillTx/>
                <a:latin typeface="Calibri"/>
                <a:cs typeface="Calibri"/>
              </a:rPr>
              <a:t> </a:t>
            </a:r>
            <a:r>
              <a:rPr kumimoji="0" sz="1800" b="1" i="0" u="none" strike="noStrike" kern="0" cap="none" spc="80" normalizeH="0" baseline="0" noProof="0" dirty="0">
                <a:ln>
                  <a:noFill/>
                </a:ln>
                <a:solidFill>
                  <a:srgbClr val="FFFFFF"/>
                </a:solidFill>
                <a:effectLst/>
                <a:uLnTx/>
                <a:uFillTx/>
                <a:latin typeface="Calibri"/>
                <a:cs typeface="Calibri"/>
              </a:rPr>
              <a:t>is</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90" normalizeH="0" baseline="0" noProof="0" dirty="0">
                <a:ln>
                  <a:noFill/>
                </a:ln>
                <a:solidFill>
                  <a:srgbClr val="FFFFFF"/>
                </a:solidFill>
                <a:effectLst/>
                <a:uLnTx/>
                <a:uFillTx/>
                <a:latin typeface="Calibri"/>
                <a:cs typeface="Calibri"/>
              </a:rPr>
              <a:t>not</a:t>
            </a:r>
            <a:r>
              <a:rPr kumimoji="0" sz="1800" b="1" i="0" u="none" strike="noStrike" kern="0" cap="none" spc="165" normalizeH="0" baseline="0" noProof="0" dirty="0">
                <a:ln>
                  <a:noFill/>
                </a:ln>
                <a:solidFill>
                  <a:srgbClr val="FFFFFF"/>
                </a:solidFill>
                <a:effectLst/>
                <a:uLnTx/>
                <a:uFillTx/>
                <a:latin typeface="Calibri"/>
                <a:cs typeface="Calibri"/>
              </a:rPr>
              <a:t> </a:t>
            </a:r>
            <a:r>
              <a:rPr kumimoji="0" sz="1800" b="1" i="0" u="none" strike="noStrike" kern="0" cap="none" spc="100" normalizeH="0" baseline="0" noProof="0" dirty="0">
                <a:ln>
                  <a:noFill/>
                </a:ln>
                <a:solidFill>
                  <a:srgbClr val="FFFFFF"/>
                </a:solidFill>
                <a:effectLst/>
                <a:uLnTx/>
                <a:uFillTx/>
                <a:latin typeface="Calibri"/>
                <a:cs typeface="Calibri"/>
              </a:rPr>
              <a:t>health</a:t>
            </a:r>
            <a:r>
              <a:rPr kumimoji="0" sz="1800" b="1" i="0" u="none" strike="noStrike" kern="0" cap="none" spc="185" normalizeH="0" baseline="0" noProof="0" dirty="0">
                <a:ln>
                  <a:noFill/>
                </a:ln>
                <a:solidFill>
                  <a:srgbClr val="FFFFFF"/>
                </a:solidFill>
                <a:effectLst/>
                <a:uLnTx/>
                <a:uFillTx/>
                <a:latin typeface="Calibri"/>
                <a:cs typeface="Calibri"/>
              </a:rPr>
              <a:t> </a:t>
            </a:r>
            <a:r>
              <a:rPr kumimoji="0" sz="1800" b="1" i="0" u="none" strike="noStrike" kern="0" cap="none" spc="90" normalizeH="0" baseline="0" noProof="0" dirty="0">
                <a:ln>
                  <a:noFill/>
                </a:ln>
                <a:solidFill>
                  <a:srgbClr val="FFFFFF"/>
                </a:solidFill>
                <a:effectLst/>
                <a:uLnTx/>
                <a:uFillTx/>
                <a:latin typeface="Calibri"/>
                <a:cs typeface="Calibri"/>
              </a:rPr>
              <a:t>insurance.</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830"/>
              </a:spcBef>
              <a:spcAft>
                <a:spcPts val="0"/>
              </a:spcAft>
              <a:buClr>
                <a:srgbClr val="E86000"/>
              </a:buClr>
              <a:buSzTx/>
              <a:buFont typeface="Arial"/>
              <a:buChar char="•"/>
              <a:tabLst>
                <a:tab pos="299085" algn="l"/>
              </a:tabLst>
              <a:defRPr/>
            </a:pPr>
            <a:r>
              <a:rPr kumimoji="0" sz="1400" b="1" i="0" u="none" strike="noStrike" kern="0" cap="none" spc="85" normalizeH="0" baseline="0" noProof="0" dirty="0">
                <a:ln>
                  <a:noFill/>
                </a:ln>
                <a:solidFill>
                  <a:srgbClr val="FFFFFF"/>
                </a:solidFill>
                <a:effectLst/>
                <a:uLnTx/>
                <a:uFillTx/>
                <a:latin typeface="Calibri"/>
                <a:cs typeface="Calibri"/>
              </a:rPr>
              <a:t>Administrator:</a:t>
            </a:r>
            <a:r>
              <a:rPr kumimoji="0" sz="1400" b="1" i="0" u="none" strike="noStrike" kern="0" cap="none" spc="180" normalizeH="0" baseline="0" noProof="0" dirty="0">
                <a:ln>
                  <a:noFill/>
                </a:ln>
                <a:solidFill>
                  <a:srgbClr val="FFFFFF"/>
                </a:solidFill>
                <a:effectLst/>
                <a:uLnTx/>
                <a:uFillTx/>
                <a:latin typeface="Calibri"/>
                <a:cs typeface="Calibri"/>
              </a:rPr>
              <a:t> </a:t>
            </a:r>
            <a:r>
              <a:rPr kumimoji="0" sz="1400" b="1" i="0" u="none" strike="noStrike" kern="0" cap="none" spc="110" normalizeH="0" baseline="0" noProof="0" dirty="0">
                <a:ln>
                  <a:noFill/>
                </a:ln>
                <a:solidFill>
                  <a:srgbClr val="FFFFFF"/>
                </a:solidFill>
                <a:effectLst/>
                <a:uLnTx/>
                <a:uFillTx/>
                <a:latin typeface="Calibri"/>
                <a:cs typeface="Calibri"/>
              </a:rPr>
              <a:t>Colonial</a:t>
            </a:r>
            <a:r>
              <a:rPr kumimoji="0" sz="1400" b="1" i="0" u="none" strike="noStrike" kern="0" cap="none" spc="200"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Life</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9085" marR="5080" lvl="0" indent="-287020" defTabSz="914400" eaLnBrk="1" fontAlgn="auto" latinLnBrk="0" hangingPunct="1">
              <a:lnSpc>
                <a:spcPts val="1510"/>
              </a:lnSpc>
              <a:spcBef>
                <a:spcPts val="1035"/>
              </a:spcBef>
              <a:spcAft>
                <a:spcPts val="0"/>
              </a:spcAft>
              <a:buClr>
                <a:srgbClr val="E86000"/>
              </a:buClr>
              <a:buSzTx/>
              <a:buFont typeface="Arial"/>
              <a:buChar char="•"/>
              <a:tabLst>
                <a:tab pos="299085" algn="l"/>
              </a:tabLst>
              <a:defRPr/>
            </a:pPr>
            <a:r>
              <a:rPr kumimoji="0" sz="1400" b="1" i="0" u="none" strike="noStrike" kern="0" cap="none" spc="90" normalizeH="0" baseline="0" noProof="0" dirty="0">
                <a:ln>
                  <a:noFill/>
                </a:ln>
                <a:solidFill>
                  <a:srgbClr val="FFFFFF"/>
                </a:solidFill>
                <a:effectLst/>
                <a:uLnTx/>
                <a:uFillTx/>
                <a:latin typeface="Calibri"/>
                <a:cs typeface="Calibri"/>
              </a:rPr>
              <a:t>Enrollment:</a:t>
            </a:r>
            <a:r>
              <a:rPr kumimoji="0" sz="1400" b="1" i="0" u="none" strike="noStrike" kern="0" cap="none" spc="150" normalizeH="0" baseline="0" noProof="0" dirty="0">
                <a:ln>
                  <a:noFill/>
                </a:ln>
                <a:solidFill>
                  <a:srgbClr val="FFFFFF"/>
                </a:solidFill>
                <a:effectLst/>
                <a:uLnTx/>
                <a:uFillTx/>
                <a:latin typeface="Calibri"/>
                <a:cs typeface="Calibri"/>
              </a:rPr>
              <a:t> </a:t>
            </a:r>
            <a:r>
              <a:rPr kumimoji="0" sz="1400" b="1" i="0" u="none" strike="noStrike" kern="0" cap="none" spc="140" normalizeH="0" baseline="0" noProof="0" dirty="0">
                <a:ln>
                  <a:noFill/>
                </a:ln>
                <a:solidFill>
                  <a:srgbClr val="FFFFFF"/>
                </a:solidFill>
                <a:effectLst/>
                <a:uLnTx/>
                <a:uFillTx/>
                <a:latin typeface="Calibri"/>
                <a:cs typeface="Calibri"/>
              </a:rPr>
              <a:t>New</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75" normalizeH="0" baseline="0" noProof="0" dirty="0">
                <a:ln>
                  <a:noFill/>
                </a:ln>
                <a:solidFill>
                  <a:srgbClr val="FFFFFF"/>
                </a:solidFill>
                <a:effectLst/>
                <a:uLnTx/>
                <a:uFillTx/>
                <a:latin typeface="Calibri"/>
                <a:cs typeface="Calibri"/>
              </a:rPr>
              <a:t>hires</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75" normalizeH="0" baseline="0" noProof="0" dirty="0">
                <a:ln>
                  <a:noFill/>
                </a:ln>
                <a:solidFill>
                  <a:srgbClr val="FFFFFF"/>
                </a:solidFill>
                <a:effectLst/>
                <a:uLnTx/>
                <a:uFillTx/>
                <a:latin typeface="Calibri"/>
                <a:cs typeface="Calibri"/>
              </a:rPr>
              <a:t>within</a:t>
            </a:r>
            <a:r>
              <a:rPr kumimoji="0" sz="1400" b="1" i="0" u="none" strike="noStrike" kern="0" cap="none" spc="150" normalizeH="0" baseline="0" noProof="0" dirty="0">
                <a:ln>
                  <a:noFill/>
                </a:ln>
                <a:solidFill>
                  <a:srgbClr val="FFFFFF"/>
                </a:solidFill>
                <a:effectLst/>
                <a:uLnTx/>
                <a:uFillTx/>
                <a:latin typeface="Calibri"/>
                <a:cs typeface="Calibri"/>
              </a:rPr>
              <a:t> </a:t>
            </a:r>
            <a:r>
              <a:rPr kumimoji="0" sz="1400" b="1" i="0" u="none" strike="noStrike" kern="0" cap="none" spc="70" normalizeH="0" baseline="0" noProof="0" dirty="0">
                <a:ln>
                  <a:noFill/>
                </a:ln>
                <a:solidFill>
                  <a:srgbClr val="FFFFFF"/>
                </a:solidFill>
                <a:effectLst/>
                <a:uLnTx/>
                <a:uFillTx/>
                <a:latin typeface="Calibri"/>
                <a:cs typeface="Calibri"/>
              </a:rPr>
              <a:t>their</a:t>
            </a:r>
            <a:r>
              <a:rPr kumimoji="0" sz="1400" b="1" i="0" u="none" strike="noStrike" kern="0" cap="none" spc="150" normalizeH="0" baseline="0" noProof="0" dirty="0">
                <a:ln>
                  <a:noFill/>
                </a:ln>
                <a:solidFill>
                  <a:srgbClr val="FFFFFF"/>
                </a:solidFill>
                <a:effectLst/>
                <a:uLnTx/>
                <a:uFillTx/>
                <a:latin typeface="Calibri"/>
                <a:cs typeface="Calibri"/>
              </a:rPr>
              <a:t> </a:t>
            </a:r>
            <a:r>
              <a:rPr kumimoji="0" sz="1400" b="1" i="0" u="none" strike="noStrike" kern="0" cap="none" spc="50" normalizeH="0" baseline="0" noProof="0" dirty="0">
                <a:ln>
                  <a:noFill/>
                </a:ln>
                <a:solidFill>
                  <a:srgbClr val="FFFFFF"/>
                </a:solidFill>
                <a:effectLst/>
                <a:uLnTx/>
                <a:uFillTx/>
                <a:latin typeface="Calibri"/>
                <a:cs typeface="Calibri"/>
              </a:rPr>
              <a:t>first</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160" normalizeH="0" baseline="0" noProof="0" dirty="0">
                <a:ln>
                  <a:noFill/>
                </a:ln>
                <a:solidFill>
                  <a:srgbClr val="FFFFFF"/>
                </a:solidFill>
                <a:effectLst/>
                <a:uLnTx/>
                <a:uFillTx/>
                <a:latin typeface="Calibri"/>
                <a:cs typeface="Calibri"/>
              </a:rPr>
              <a:t>30</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110" normalizeH="0" baseline="0" noProof="0" dirty="0">
                <a:ln>
                  <a:noFill/>
                </a:ln>
                <a:solidFill>
                  <a:srgbClr val="FFFFFF"/>
                </a:solidFill>
                <a:effectLst/>
                <a:uLnTx/>
                <a:uFillTx/>
                <a:latin typeface="Calibri"/>
                <a:cs typeface="Calibri"/>
              </a:rPr>
              <a:t>days</a:t>
            </a:r>
            <a:r>
              <a:rPr kumimoji="0" sz="1400" b="1" i="0" u="none" strike="noStrike" kern="0" cap="none" spc="150"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of</a:t>
            </a:r>
            <a:r>
              <a:rPr kumimoji="0" sz="1400" b="1" i="0" u="none" strike="noStrike" kern="0" cap="none" spc="210" normalizeH="0" baseline="0" noProof="0" dirty="0">
                <a:ln>
                  <a:noFill/>
                </a:ln>
                <a:solidFill>
                  <a:srgbClr val="FFFFFF"/>
                </a:solidFill>
                <a:effectLst/>
                <a:uLnTx/>
                <a:uFillTx/>
                <a:latin typeface="Calibri"/>
                <a:cs typeface="Calibri"/>
              </a:rPr>
              <a:t> </a:t>
            </a:r>
            <a:r>
              <a:rPr kumimoji="0" sz="1400" b="1" i="0" u="none" strike="noStrike" kern="0" cap="none" spc="110" normalizeH="0" baseline="0" noProof="0" dirty="0">
                <a:ln>
                  <a:noFill/>
                </a:ln>
                <a:solidFill>
                  <a:srgbClr val="FFFFFF"/>
                </a:solidFill>
                <a:effectLst/>
                <a:uLnTx/>
                <a:uFillTx/>
                <a:latin typeface="Calibri"/>
                <a:cs typeface="Calibri"/>
              </a:rPr>
              <a:t>employment</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without</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120" normalizeH="0" baseline="0" noProof="0" dirty="0">
                <a:ln>
                  <a:noFill/>
                </a:ln>
                <a:solidFill>
                  <a:srgbClr val="FFFFFF"/>
                </a:solidFill>
                <a:effectLst/>
                <a:uLnTx/>
                <a:uFillTx/>
                <a:latin typeface="Calibri"/>
                <a:cs typeface="Calibri"/>
              </a:rPr>
              <a:t>evidence</a:t>
            </a:r>
            <a:r>
              <a:rPr kumimoji="0" sz="1400" b="1" i="0" u="none" strike="noStrike" kern="0" cap="none" spc="155" normalizeH="0" baseline="0" noProof="0" dirty="0">
                <a:ln>
                  <a:noFill/>
                </a:ln>
                <a:solidFill>
                  <a:srgbClr val="FFFFFF"/>
                </a:solidFill>
                <a:effectLst/>
                <a:uLnTx/>
                <a:uFillTx/>
                <a:latin typeface="Calibri"/>
                <a:cs typeface="Calibri"/>
              </a:rPr>
              <a:t> </a:t>
            </a:r>
            <a:r>
              <a:rPr kumimoji="0" sz="1400" b="1" i="0" u="none" strike="noStrike" kern="0" cap="none" spc="55" normalizeH="0" baseline="0" noProof="0" dirty="0">
                <a:ln>
                  <a:noFill/>
                </a:ln>
                <a:solidFill>
                  <a:srgbClr val="FFFFFF"/>
                </a:solidFill>
                <a:effectLst/>
                <a:uLnTx/>
                <a:uFillTx/>
                <a:latin typeface="Calibri"/>
                <a:cs typeface="Calibri"/>
              </a:rPr>
              <a:t>of </a:t>
            </a:r>
            <a:r>
              <a:rPr kumimoji="0" sz="1400" b="1" i="0" u="none" strike="noStrike" kern="0" cap="none" spc="80" normalizeH="0" baseline="0" noProof="0" dirty="0">
                <a:ln>
                  <a:noFill/>
                </a:ln>
                <a:solidFill>
                  <a:srgbClr val="FFFFFF"/>
                </a:solidFill>
                <a:effectLst/>
                <a:uLnTx/>
                <a:uFillTx/>
                <a:latin typeface="Calibri"/>
                <a:cs typeface="Calibri"/>
              </a:rPr>
              <a:t>insurability</a:t>
            </a:r>
            <a:r>
              <a:rPr kumimoji="0" sz="1400" b="1" i="0" u="none" strike="noStrike" kern="0" cap="none" spc="160" normalizeH="0" baseline="0" noProof="0" dirty="0">
                <a:ln>
                  <a:noFill/>
                </a:ln>
                <a:solidFill>
                  <a:srgbClr val="FFFFFF"/>
                </a:solidFill>
                <a:effectLst/>
                <a:uLnTx/>
                <a:uFillTx/>
                <a:latin typeface="Calibri"/>
                <a:cs typeface="Calibri"/>
              </a:rPr>
              <a:t> </a:t>
            </a:r>
            <a:r>
              <a:rPr kumimoji="0" sz="1400" b="1" i="0" u="none" strike="noStrike" kern="0" cap="none" spc="70" normalizeH="0" baseline="0" noProof="0" dirty="0">
                <a:ln>
                  <a:noFill/>
                </a:ln>
                <a:solidFill>
                  <a:srgbClr val="FFFFFF"/>
                </a:solidFill>
                <a:effectLst/>
                <a:uLnTx/>
                <a:uFillTx/>
                <a:latin typeface="Calibri"/>
                <a:cs typeface="Calibri"/>
              </a:rPr>
              <a:t>with</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a</a:t>
            </a:r>
            <a:r>
              <a:rPr kumimoji="0" sz="1400" b="1" i="0" u="none" strike="noStrike" kern="0" cap="none" spc="150" normalizeH="0" baseline="0" noProof="0" dirty="0">
                <a:ln>
                  <a:noFill/>
                </a:ln>
                <a:solidFill>
                  <a:srgbClr val="FFFFFF"/>
                </a:solidFill>
                <a:effectLst/>
                <a:uLnTx/>
                <a:uFillTx/>
                <a:latin typeface="Calibri"/>
                <a:cs typeface="Calibri"/>
              </a:rPr>
              <a:t> 12-</a:t>
            </a:r>
            <a:r>
              <a:rPr kumimoji="0" sz="1400" b="1" i="0" u="none" strike="noStrike" kern="0" cap="none" spc="95" normalizeH="0" baseline="0" noProof="0" dirty="0">
                <a:ln>
                  <a:noFill/>
                </a:ln>
                <a:solidFill>
                  <a:srgbClr val="FFFFFF"/>
                </a:solidFill>
                <a:effectLst/>
                <a:uLnTx/>
                <a:uFillTx/>
                <a:latin typeface="Calibri"/>
                <a:cs typeface="Calibri"/>
              </a:rPr>
              <a:t>month</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105" normalizeH="0" baseline="0" noProof="0" dirty="0">
                <a:ln>
                  <a:noFill/>
                </a:ln>
                <a:solidFill>
                  <a:srgbClr val="FFFFFF"/>
                </a:solidFill>
                <a:effectLst/>
                <a:uLnTx/>
                <a:uFillTx/>
                <a:latin typeface="Calibri"/>
                <a:cs typeface="Calibri"/>
              </a:rPr>
              <a:t>preexisting</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95" normalizeH="0" baseline="0" noProof="0" dirty="0">
                <a:ln>
                  <a:noFill/>
                </a:ln>
                <a:solidFill>
                  <a:srgbClr val="FFFFFF"/>
                </a:solidFill>
                <a:effectLst/>
                <a:uLnTx/>
                <a:uFillTx/>
                <a:latin typeface="Calibri"/>
                <a:cs typeface="Calibri"/>
              </a:rPr>
              <a:t>clause</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9085" marR="531495" lvl="0" indent="-287020" defTabSz="914400" eaLnBrk="1" fontAlgn="auto" latinLnBrk="0" hangingPunct="1">
              <a:lnSpc>
                <a:spcPts val="1510"/>
              </a:lnSpc>
              <a:spcBef>
                <a:spcPts val="1000"/>
              </a:spcBef>
              <a:spcAft>
                <a:spcPts val="0"/>
              </a:spcAft>
              <a:buClr>
                <a:srgbClr val="E86000"/>
              </a:buClr>
              <a:buSzTx/>
              <a:buFont typeface="Arial"/>
              <a:buChar char="•"/>
              <a:tabLst>
                <a:tab pos="299085" algn="l"/>
              </a:tabLst>
              <a:defRPr/>
            </a:pPr>
            <a:r>
              <a:rPr kumimoji="0" sz="1400" b="1" i="0" u="none" strike="noStrike" kern="0" cap="none" spc="90" normalizeH="0" baseline="0" noProof="0" dirty="0">
                <a:ln>
                  <a:noFill/>
                </a:ln>
                <a:solidFill>
                  <a:srgbClr val="FFFFFF"/>
                </a:solidFill>
                <a:effectLst/>
                <a:uLnTx/>
                <a:uFillTx/>
                <a:latin typeface="Calibri"/>
                <a:cs typeface="Calibri"/>
              </a:rPr>
              <a:t>Benefit:</a:t>
            </a:r>
            <a:r>
              <a:rPr kumimoji="0" sz="1400" b="1" i="0" u="none" strike="noStrike" kern="0" cap="none" spc="70" normalizeH="0" baseline="0" noProof="0" dirty="0">
                <a:ln>
                  <a:noFill/>
                </a:ln>
                <a:solidFill>
                  <a:srgbClr val="FFFFFF"/>
                </a:solidFill>
                <a:effectLst/>
                <a:uLnTx/>
                <a:uFillTx/>
                <a:latin typeface="Calibri"/>
                <a:cs typeface="Calibri"/>
              </a:rPr>
              <a:t> </a:t>
            </a:r>
            <a:r>
              <a:rPr kumimoji="0" sz="1400" b="1" i="0" u="none" strike="noStrike" kern="0" cap="none" spc="75" normalizeH="0" baseline="0" noProof="0" dirty="0">
                <a:ln>
                  <a:noFill/>
                </a:ln>
                <a:solidFill>
                  <a:srgbClr val="FFFFFF"/>
                </a:solidFill>
                <a:effectLst/>
                <a:uLnTx/>
                <a:uFillTx/>
                <a:latin typeface="Calibri"/>
                <a:cs typeface="Calibri"/>
              </a:rPr>
              <a:t>Various</a:t>
            </a:r>
            <a:r>
              <a:rPr kumimoji="0" sz="1400" b="1" i="0" u="none" strike="noStrike" kern="0" cap="none" spc="165" normalizeH="0" baseline="0" noProof="0" dirty="0">
                <a:ln>
                  <a:noFill/>
                </a:ln>
                <a:solidFill>
                  <a:srgbClr val="FFFFFF"/>
                </a:solidFill>
                <a:effectLst/>
                <a:uLnTx/>
                <a:uFillTx/>
                <a:latin typeface="Calibri"/>
                <a:cs typeface="Calibri"/>
              </a:rPr>
              <a:t> </a:t>
            </a:r>
            <a:r>
              <a:rPr kumimoji="0" sz="1400" b="1" i="0" u="none" strike="noStrike" kern="0" cap="none" spc="110" normalizeH="0" baseline="0" noProof="0" dirty="0">
                <a:ln>
                  <a:noFill/>
                </a:ln>
                <a:solidFill>
                  <a:srgbClr val="FFFFFF"/>
                </a:solidFill>
                <a:effectLst/>
                <a:uLnTx/>
                <a:uFillTx/>
                <a:latin typeface="Calibri"/>
                <a:cs typeface="Calibri"/>
              </a:rPr>
              <a:t>by</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105" normalizeH="0" baseline="0" noProof="0" dirty="0">
                <a:ln>
                  <a:noFill/>
                </a:ln>
                <a:solidFill>
                  <a:srgbClr val="FFFFFF"/>
                </a:solidFill>
                <a:effectLst/>
                <a:uLnTx/>
                <a:uFillTx/>
                <a:latin typeface="Calibri"/>
                <a:cs typeface="Calibri"/>
              </a:rPr>
              <a:t>cancer</a:t>
            </a:r>
            <a:r>
              <a:rPr kumimoji="0" sz="1400" b="1" i="0" u="none" strike="noStrike" kern="0" cap="none" spc="160" normalizeH="0" baseline="0" noProof="0" dirty="0">
                <a:ln>
                  <a:noFill/>
                </a:ln>
                <a:solidFill>
                  <a:srgbClr val="FFFFFF"/>
                </a:solidFill>
                <a:effectLst/>
                <a:uLnTx/>
                <a:uFillTx/>
                <a:latin typeface="Calibri"/>
                <a:cs typeface="Calibri"/>
              </a:rPr>
              <a:t> </a:t>
            </a:r>
            <a:r>
              <a:rPr kumimoji="0" sz="1400" b="1" i="0" u="none" strike="noStrike" kern="0" cap="none" spc="110" normalizeH="0" baseline="0" noProof="0" dirty="0">
                <a:ln>
                  <a:noFill/>
                </a:ln>
                <a:solidFill>
                  <a:srgbClr val="FFFFFF"/>
                </a:solidFill>
                <a:effectLst/>
                <a:uLnTx/>
                <a:uFillTx/>
                <a:latin typeface="Calibri"/>
                <a:cs typeface="Calibri"/>
              </a:rPr>
              <a:t>diagnosis,</a:t>
            </a:r>
            <a:r>
              <a:rPr kumimoji="0" sz="1400" b="1" i="0" u="none" strike="noStrike" kern="0" cap="none" spc="85" normalizeH="0" baseline="0" noProof="0" dirty="0">
                <a:ln>
                  <a:noFill/>
                </a:ln>
                <a:solidFill>
                  <a:srgbClr val="FFFFFF"/>
                </a:solidFill>
                <a:effectLst/>
                <a:uLnTx/>
                <a:uFillTx/>
                <a:latin typeface="Calibri"/>
                <a:cs typeface="Calibri"/>
              </a:rPr>
              <a:t> </a:t>
            </a:r>
            <a:r>
              <a:rPr kumimoji="0" sz="1400" b="1" i="0" u="none" strike="noStrike" kern="0" cap="none" spc="114" normalizeH="0" baseline="0" noProof="0" dirty="0">
                <a:ln>
                  <a:noFill/>
                </a:ln>
                <a:solidFill>
                  <a:srgbClr val="FFFFFF"/>
                </a:solidFill>
                <a:effectLst/>
                <a:uLnTx/>
                <a:uFillTx/>
                <a:latin typeface="Calibri"/>
                <a:cs typeface="Calibri"/>
              </a:rPr>
              <a:t>please</a:t>
            </a:r>
            <a:r>
              <a:rPr kumimoji="0" sz="1400" b="1" i="0" u="none" strike="noStrike" kern="0" cap="none" spc="150" normalizeH="0" baseline="0" noProof="0" dirty="0">
                <a:ln>
                  <a:noFill/>
                </a:ln>
                <a:solidFill>
                  <a:srgbClr val="FFFFFF"/>
                </a:solidFill>
                <a:effectLst/>
                <a:uLnTx/>
                <a:uFillTx/>
                <a:latin typeface="Calibri"/>
                <a:cs typeface="Calibri"/>
              </a:rPr>
              <a:t> </a:t>
            </a:r>
            <a:r>
              <a:rPr kumimoji="0" sz="1400" b="1" i="0" u="none" strike="noStrike" kern="0" cap="none" spc="180" normalizeH="0" baseline="0" noProof="0" dirty="0">
                <a:ln>
                  <a:noFill/>
                </a:ln>
                <a:solidFill>
                  <a:srgbClr val="FFFFFF"/>
                </a:solidFill>
                <a:effectLst/>
                <a:uLnTx/>
                <a:uFillTx/>
                <a:latin typeface="Calibri"/>
                <a:cs typeface="Calibri"/>
              </a:rPr>
              <a:t>go</a:t>
            </a:r>
            <a:r>
              <a:rPr kumimoji="0" sz="1400" b="1" i="0" u="none" strike="noStrike" kern="0" cap="none" spc="150"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the</a:t>
            </a:r>
            <a:r>
              <a:rPr kumimoji="0" sz="1400" b="1" i="0" u="none" strike="noStrike" kern="0" cap="none" spc="70" normalizeH="0" baseline="0" noProof="0" dirty="0">
                <a:ln>
                  <a:noFill/>
                </a:ln>
                <a:solidFill>
                  <a:srgbClr val="FFFFFF"/>
                </a:solidFill>
                <a:effectLst/>
                <a:uLnTx/>
                <a:uFillTx/>
                <a:latin typeface="Calibri"/>
                <a:cs typeface="Calibri"/>
              </a:rPr>
              <a:t> </a:t>
            </a:r>
            <a:r>
              <a:rPr kumimoji="0" sz="1400" b="1" i="0" u="none" strike="noStrike" kern="0" cap="none" spc="114" normalizeH="0" baseline="0" noProof="0" dirty="0">
                <a:ln>
                  <a:noFill/>
                </a:ln>
                <a:solidFill>
                  <a:srgbClr val="FFFFFF"/>
                </a:solidFill>
                <a:effectLst/>
                <a:uLnTx/>
                <a:uFillTx/>
                <a:latin typeface="Calibri"/>
                <a:cs typeface="Calibri"/>
              </a:rPr>
              <a:t>AU</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95" normalizeH="0" baseline="0" noProof="0" dirty="0">
                <a:ln>
                  <a:noFill/>
                </a:ln>
                <a:solidFill>
                  <a:srgbClr val="FFFFFF"/>
                </a:solidFill>
                <a:effectLst/>
                <a:uLnTx/>
                <a:uFillTx/>
                <a:latin typeface="Calibri"/>
                <a:cs typeface="Calibri"/>
              </a:rPr>
              <a:t>Benefits</a:t>
            </a:r>
            <a:r>
              <a:rPr kumimoji="0" sz="1400" b="1" i="0" u="none" strike="noStrike" kern="0" cap="none" spc="125" normalizeH="0" baseline="0" noProof="0" dirty="0">
                <a:ln>
                  <a:noFill/>
                </a:ln>
                <a:solidFill>
                  <a:srgbClr val="FFFFFF"/>
                </a:solidFill>
                <a:effectLst/>
                <a:uLnTx/>
                <a:uFillTx/>
                <a:latin typeface="Calibri"/>
                <a:cs typeface="Calibri"/>
              </a:rPr>
              <a:t> </a:t>
            </a:r>
            <a:r>
              <a:rPr kumimoji="0" sz="1400" b="1" i="0" u="none" strike="noStrike" kern="0" cap="none" spc="165" normalizeH="0" baseline="0" noProof="0" dirty="0">
                <a:ln>
                  <a:noFill/>
                </a:ln>
                <a:solidFill>
                  <a:srgbClr val="FFFFFF"/>
                </a:solidFill>
                <a:effectLst/>
                <a:uLnTx/>
                <a:uFillTx/>
                <a:latin typeface="Calibri"/>
                <a:cs typeface="Calibri"/>
              </a:rPr>
              <a:t>page</a:t>
            </a:r>
            <a:r>
              <a:rPr kumimoji="0" sz="1400" b="1" i="0" u="none" strike="noStrike" kern="0" cap="none" spc="240" normalizeH="0" baseline="0" noProof="0" dirty="0">
                <a:ln>
                  <a:noFill/>
                </a:ln>
                <a:solidFill>
                  <a:srgbClr val="FFFFFF"/>
                </a:solidFill>
                <a:effectLst/>
                <a:uLnTx/>
                <a:uFillTx/>
                <a:latin typeface="Calibri"/>
                <a:cs typeface="Calibri"/>
              </a:rPr>
              <a:t> </a:t>
            </a:r>
            <a:r>
              <a:rPr kumimoji="0" sz="1400" b="1" i="0" u="sng" strike="noStrike" kern="0" cap="none" spc="90" normalizeH="0" baseline="0" noProof="0" dirty="0">
                <a:ln>
                  <a:noFill/>
                </a:ln>
                <a:solidFill>
                  <a:srgbClr val="E86000"/>
                </a:solidFill>
                <a:effectLst/>
                <a:uLnTx/>
                <a:uFill>
                  <a:solidFill>
                    <a:srgbClr val="E86000"/>
                  </a:solidFill>
                </a:uFill>
                <a:latin typeface="Calibri"/>
                <a:cs typeface="Calibri"/>
              </a:rPr>
              <a:t>here</a:t>
            </a:r>
            <a:r>
              <a:rPr kumimoji="0" sz="1400" b="1" i="0" u="none" strike="noStrike" kern="0" cap="none" spc="140" normalizeH="0" baseline="0" noProof="0" dirty="0">
                <a:ln>
                  <a:noFill/>
                </a:ln>
                <a:solidFill>
                  <a:srgbClr val="E86000"/>
                </a:solidFill>
                <a:effectLst/>
                <a:uLnTx/>
                <a:uFillTx/>
                <a:latin typeface="Calibri"/>
                <a:cs typeface="Calibri"/>
              </a:rPr>
              <a:t> </a:t>
            </a:r>
            <a:r>
              <a:rPr kumimoji="0" sz="1400" b="1" i="0" u="none" strike="noStrike" kern="0" cap="none" spc="45" normalizeH="0" baseline="0" noProof="0" dirty="0">
                <a:ln>
                  <a:noFill/>
                </a:ln>
                <a:solidFill>
                  <a:srgbClr val="FFFFFF"/>
                </a:solidFill>
                <a:effectLst/>
                <a:uLnTx/>
                <a:uFillTx/>
                <a:latin typeface="Calibri"/>
                <a:cs typeface="Calibri"/>
              </a:rPr>
              <a:t>for </a:t>
            </a:r>
            <a:r>
              <a:rPr kumimoji="0" sz="1400" b="1" i="0" u="none" strike="noStrike" kern="0" cap="none" spc="105" normalizeH="0" baseline="0" noProof="0" dirty="0">
                <a:ln>
                  <a:noFill/>
                </a:ln>
                <a:solidFill>
                  <a:srgbClr val="FFFFFF"/>
                </a:solidFill>
                <a:effectLst/>
                <a:uLnTx/>
                <a:uFillTx/>
                <a:latin typeface="Calibri"/>
                <a:cs typeface="Calibri"/>
              </a:rPr>
              <a:t>specific</a:t>
            </a:r>
            <a:r>
              <a:rPr kumimoji="0" sz="1400" b="1" i="0" u="none" strike="noStrike" kern="0" cap="none" spc="155" normalizeH="0" baseline="0" noProof="0" dirty="0">
                <a:ln>
                  <a:noFill/>
                </a:ln>
                <a:solidFill>
                  <a:srgbClr val="FFFFFF"/>
                </a:solidFill>
                <a:effectLst/>
                <a:uLnTx/>
                <a:uFillTx/>
                <a:latin typeface="Calibri"/>
                <a:cs typeface="Calibri"/>
              </a:rPr>
              <a:t> </a:t>
            </a:r>
            <a:r>
              <a:rPr kumimoji="0" sz="1400" b="1" i="0" u="none" strike="noStrike" kern="0" cap="none" spc="85" normalizeH="0" baseline="0" noProof="0" dirty="0">
                <a:ln>
                  <a:noFill/>
                </a:ln>
                <a:solidFill>
                  <a:srgbClr val="FFFFFF"/>
                </a:solidFill>
                <a:effectLst/>
                <a:uLnTx/>
                <a:uFillTx/>
                <a:latin typeface="Calibri"/>
                <a:cs typeface="Calibri"/>
              </a:rPr>
              <a:t>amounts</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810"/>
              </a:spcBef>
              <a:spcAft>
                <a:spcPts val="0"/>
              </a:spcAft>
              <a:buClr>
                <a:srgbClr val="E86000"/>
              </a:buClr>
              <a:buSzTx/>
              <a:buFont typeface="Arial"/>
              <a:buChar char="•"/>
              <a:tabLst>
                <a:tab pos="299085" algn="l"/>
              </a:tabLst>
              <a:defRPr/>
            </a:pPr>
            <a:r>
              <a:rPr kumimoji="0" sz="1400" b="1" i="0" u="none" strike="noStrike" kern="0" cap="none" spc="80" normalizeH="0" baseline="0" noProof="0" dirty="0">
                <a:ln>
                  <a:noFill/>
                </a:ln>
                <a:solidFill>
                  <a:srgbClr val="FFFFFF"/>
                </a:solidFill>
                <a:effectLst/>
                <a:uLnTx/>
                <a:uFillTx/>
                <a:latin typeface="Calibri"/>
                <a:cs typeface="Calibri"/>
              </a:rPr>
              <a:t>Premium</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(cost)</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110" normalizeH="0" baseline="0" noProof="0" dirty="0">
                <a:ln>
                  <a:noFill/>
                </a:ln>
                <a:solidFill>
                  <a:srgbClr val="FFFFFF"/>
                </a:solidFill>
                <a:effectLst/>
                <a:uLnTx/>
                <a:uFillTx/>
                <a:latin typeface="Calibri"/>
                <a:cs typeface="Calibri"/>
              </a:rPr>
              <a:t>per</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114" normalizeH="0" baseline="0" noProof="0" dirty="0">
                <a:ln>
                  <a:noFill/>
                </a:ln>
                <a:solidFill>
                  <a:srgbClr val="FFFFFF"/>
                </a:solidFill>
                <a:effectLst/>
                <a:uLnTx/>
                <a:uFillTx/>
                <a:latin typeface="Calibri"/>
                <a:cs typeface="Calibri"/>
              </a:rPr>
              <a:t>pay</a:t>
            </a:r>
            <a:r>
              <a:rPr kumimoji="0" sz="1400" b="1" i="0" u="none" strike="noStrike" kern="0" cap="none" spc="150" normalizeH="0" baseline="0" noProof="0" dirty="0">
                <a:ln>
                  <a:noFill/>
                </a:ln>
                <a:solidFill>
                  <a:srgbClr val="FFFFFF"/>
                </a:solidFill>
                <a:effectLst/>
                <a:uLnTx/>
                <a:uFillTx/>
                <a:latin typeface="Calibri"/>
                <a:cs typeface="Calibri"/>
              </a:rPr>
              <a:t> </a:t>
            </a:r>
            <a:r>
              <a:rPr kumimoji="0" sz="1400" b="1" i="0" u="none" strike="noStrike" kern="0" cap="none" spc="120" normalizeH="0" baseline="0" noProof="0" dirty="0">
                <a:ln>
                  <a:noFill/>
                </a:ln>
                <a:solidFill>
                  <a:srgbClr val="FFFFFF"/>
                </a:solidFill>
                <a:effectLst/>
                <a:uLnTx/>
                <a:uFillTx/>
                <a:latin typeface="Calibri"/>
                <a:cs typeface="Calibri"/>
              </a:rPr>
              <a:t>period</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150" normalizeH="0" baseline="0" noProof="0" dirty="0">
                <a:ln>
                  <a:noFill/>
                </a:ln>
                <a:solidFill>
                  <a:srgbClr val="FFFFFF"/>
                </a:solidFill>
                <a:effectLst/>
                <a:uLnTx/>
                <a:uFillTx/>
                <a:latin typeface="Calibri"/>
                <a:cs typeface="Calibri"/>
              </a:rPr>
              <a:t>(CY</a:t>
            </a:r>
            <a:r>
              <a:rPr kumimoji="0" sz="1400" b="1" i="0" u="none" strike="noStrike" kern="0" cap="none" spc="70" normalizeH="0" baseline="0" noProof="0" dirty="0">
                <a:ln>
                  <a:noFill/>
                </a:ln>
                <a:solidFill>
                  <a:srgbClr val="FFFFFF"/>
                </a:solidFill>
                <a:effectLst/>
                <a:uLnTx/>
                <a:uFillTx/>
                <a:latin typeface="Calibri"/>
                <a:cs typeface="Calibri"/>
              </a:rPr>
              <a:t> </a:t>
            </a:r>
            <a:r>
              <a:rPr kumimoji="0" sz="1400" b="1" i="0" u="none" strike="noStrike" kern="0" cap="none" spc="125" normalizeH="0" baseline="0" noProof="0" dirty="0">
                <a:ln>
                  <a:noFill/>
                </a:ln>
                <a:solidFill>
                  <a:srgbClr val="FFFFFF"/>
                </a:solidFill>
                <a:effectLst/>
                <a:uLnTx/>
                <a:uFillTx/>
                <a:latin typeface="Calibri"/>
                <a:cs typeface="Calibri"/>
              </a:rPr>
              <a:t>2026):</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graphicFrame>
        <p:nvGraphicFramePr>
          <p:cNvPr id="4" name="object 4"/>
          <p:cNvGraphicFramePr>
            <a:graphicFrameLocks noGrp="1"/>
          </p:cNvGraphicFramePr>
          <p:nvPr/>
        </p:nvGraphicFramePr>
        <p:xfrm>
          <a:off x="4221988" y="3872991"/>
          <a:ext cx="7592059" cy="1629409"/>
        </p:xfrm>
        <a:graphic>
          <a:graphicData uri="http://schemas.openxmlformats.org/drawingml/2006/table">
            <a:tbl>
              <a:tblPr firstRow="1" bandRow="1">
                <a:tableStyleId>{2D5ABB26-0587-4C30-8999-92F81FD0307C}</a:tableStyleId>
              </a:tblPr>
              <a:tblGrid>
                <a:gridCol w="1394460">
                  <a:extLst>
                    <a:ext uri="{9D8B030D-6E8A-4147-A177-3AD203B41FA5}">
                      <a16:colId xmlns:a16="http://schemas.microsoft.com/office/drawing/2014/main" val="20000"/>
                    </a:ext>
                  </a:extLst>
                </a:gridCol>
                <a:gridCol w="1527175">
                  <a:extLst>
                    <a:ext uri="{9D8B030D-6E8A-4147-A177-3AD203B41FA5}">
                      <a16:colId xmlns:a16="http://schemas.microsoft.com/office/drawing/2014/main" val="20001"/>
                    </a:ext>
                  </a:extLst>
                </a:gridCol>
                <a:gridCol w="1527175">
                  <a:extLst>
                    <a:ext uri="{9D8B030D-6E8A-4147-A177-3AD203B41FA5}">
                      <a16:colId xmlns:a16="http://schemas.microsoft.com/office/drawing/2014/main" val="20002"/>
                    </a:ext>
                  </a:extLst>
                </a:gridCol>
                <a:gridCol w="1527175">
                  <a:extLst>
                    <a:ext uri="{9D8B030D-6E8A-4147-A177-3AD203B41FA5}">
                      <a16:colId xmlns:a16="http://schemas.microsoft.com/office/drawing/2014/main" val="20003"/>
                    </a:ext>
                  </a:extLst>
                </a:gridCol>
                <a:gridCol w="1527174">
                  <a:extLst>
                    <a:ext uri="{9D8B030D-6E8A-4147-A177-3AD203B41FA5}">
                      <a16:colId xmlns:a16="http://schemas.microsoft.com/office/drawing/2014/main" val="20004"/>
                    </a:ext>
                  </a:extLst>
                </a:gridCol>
              </a:tblGrid>
              <a:tr h="517525">
                <a:tc>
                  <a:txBody>
                    <a:bodyPr/>
                    <a:lstStyle/>
                    <a:p>
                      <a:pPr marL="91440">
                        <a:lnSpc>
                          <a:spcPct val="100000"/>
                        </a:lnSpc>
                        <a:spcBef>
                          <a:spcPts val="295"/>
                        </a:spcBef>
                      </a:pPr>
                      <a:r>
                        <a:rPr sz="1400" b="1" dirty="0">
                          <a:solidFill>
                            <a:srgbClr val="FFFFFF"/>
                          </a:solidFill>
                          <a:latin typeface="Calibri"/>
                          <a:cs typeface="Calibri"/>
                        </a:rPr>
                        <a:t>Pay</a:t>
                      </a:r>
                      <a:r>
                        <a:rPr sz="1400" b="1" spc="85" dirty="0">
                          <a:solidFill>
                            <a:srgbClr val="FFFFFF"/>
                          </a:solidFill>
                          <a:latin typeface="Calibri"/>
                          <a:cs typeface="Calibri"/>
                        </a:rPr>
                        <a:t> </a:t>
                      </a:r>
                      <a:r>
                        <a:rPr sz="1400" b="1" spc="55" dirty="0">
                          <a:solidFill>
                            <a:srgbClr val="FFFFFF"/>
                          </a:solidFill>
                          <a:latin typeface="Calibri"/>
                          <a:cs typeface="Calibri"/>
                        </a:rPr>
                        <a:t>Frequency</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86000"/>
                    </a:solidFill>
                  </a:tcPr>
                </a:tc>
                <a:tc>
                  <a:txBody>
                    <a:bodyPr/>
                    <a:lstStyle/>
                    <a:p>
                      <a:pPr marL="709930" marR="104139" indent="-597535">
                        <a:lnSpc>
                          <a:spcPct val="100000"/>
                        </a:lnSpc>
                        <a:spcBef>
                          <a:spcPts val="295"/>
                        </a:spcBef>
                      </a:pPr>
                      <a:r>
                        <a:rPr sz="1400" b="1" spc="95" dirty="0">
                          <a:solidFill>
                            <a:srgbClr val="FFFFFF"/>
                          </a:solidFill>
                          <a:latin typeface="Calibri"/>
                          <a:cs typeface="Calibri"/>
                        </a:rPr>
                        <a:t>Employee</a:t>
                      </a:r>
                      <a:r>
                        <a:rPr sz="1400" b="1" spc="15" dirty="0">
                          <a:solidFill>
                            <a:srgbClr val="FFFFFF"/>
                          </a:solidFill>
                          <a:latin typeface="Calibri"/>
                          <a:cs typeface="Calibri"/>
                        </a:rPr>
                        <a:t> </a:t>
                      </a:r>
                      <a:r>
                        <a:rPr sz="1400" b="1" spc="55" dirty="0">
                          <a:solidFill>
                            <a:srgbClr val="FFFFFF"/>
                          </a:solidFill>
                          <a:latin typeface="Calibri"/>
                          <a:cs typeface="Calibri"/>
                        </a:rPr>
                        <a:t>Level </a:t>
                      </a:r>
                      <a:r>
                        <a:rPr sz="1400" b="1" spc="90" dirty="0">
                          <a:solidFill>
                            <a:srgbClr val="FFFFFF"/>
                          </a:solidFill>
                          <a:latin typeface="Calibri"/>
                          <a:cs typeface="Calibri"/>
                        </a:rPr>
                        <a:t>2</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86000"/>
                    </a:solidFill>
                  </a:tcPr>
                </a:tc>
                <a:tc>
                  <a:txBody>
                    <a:bodyPr/>
                    <a:lstStyle/>
                    <a:p>
                      <a:pPr marL="709930" marR="103505" indent="-597535">
                        <a:lnSpc>
                          <a:spcPct val="100000"/>
                        </a:lnSpc>
                        <a:spcBef>
                          <a:spcPts val="295"/>
                        </a:spcBef>
                      </a:pPr>
                      <a:r>
                        <a:rPr sz="1400" b="1" spc="95" dirty="0">
                          <a:solidFill>
                            <a:srgbClr val="FFFFFF"/>
                          </a:solidFill>
                          <a:latin typeface="Calibri"/>
                          <a:cs typeface="Calibri"/>
                        </a:rPr>
                        <a:t>Employee</a:t>
                      </a:r>
                      <a:r>
                        <a:rPr sz="1400" b="1" spc="15" dirty="0">
                          <a:solidFill>
                            <a:srgbClr val="FFFFFF"/>
                          </a:solidFill>
                          <a:latin typeface="Calibri"/>
                          <a:cs typeface="Calibri"/>
                        </a:rPr>
                        <a:t> </a:t>
                      </a:r>
                      <a:r>
                        <a:rPr sz="1400" b="1" spc="55" dirty="0">
                          <a:solidFill>
                            <a:srgbClr val="FFFFFF"/>
                          </a:solidFill>
                          <a:latin typeface="Calibri"/>
                          <a:cs typeface="Calibri"/>
                        </a:rPr>
                        <a:t>Level </a:t>
                      </a:r>
                      <a:r>
                        <a:rPr sz="1400" b="1" spc="90" dirty="0">
                          <a:solidFill>
                            <a:srgbClr val="FFFFFF"/>
                          </a:solidFill>
                          <a:latin typeface="Calibri"/>
                          <a:cs typeface="Calibri"/>
                        </a:rPr>
                        <a:t>3</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86000"/>
                    </a:solidFill>
                  </a:tcPr>
                </a:tc>
                <a:tc>
                  <a:txBody>
                    <a:bodyPr/>
                    <a:lstStyle/>
                    <a:p>
                      <a:pPr marL="635" algn="ctr">
                        <a:lnSpc>
                          <a:spcPct val="100000"/>
                        </a:lnSpc>
                        <a:spcBef>
                          <a:spcPts val="295"/>
                        </a:spcBef>
                      </a:pPr>
                      <a:r>
                        <a:rPr sz="1400" b="1" dirty="0">
                          <a:solidFill>
                            <a:srgbClr val="FFFFFF"/>
                          </a:solidFill>
                          <a:latin typeface="Calibri"/>
                          <a:cs typeface="Calibri"/>
                        </a:rPr>
                        <a:t>Family</a:t>
                      </a:r>
                      <a:r>
                        <a:rPr sz="1400" b="1" spc="185" dirty="0">
                          <a:solidFill>
                            <a:srgbClr val="FFFFFF"/>
                          </a:solidFill>
                          <a:latin typeface="Calibri"/>
                          <a:cs typeface="Calibri"/>
                        </a:rPr>
                        <a:t> </a:t>
                      </a:r>
                      <a:r>
                        <a:rPr sz="1400" b="1" spc="70" dirty="0">
                          <a:solidFill>
                            <a:srgbClr val="FFFFFF"/>
                          </a:solidFill>
                          <a:latin typeface="Calibri"/>
                          <a:cs typeface="Calibri"/>
                        </a:rPr>
                        <a:t>Level</a:t>
                      </a:r>
                      <a:r>
                        <a:rPr sz="1400" b="1" spc="135" dirty="0">
                          <a:solidFill>
                            <a:srgbClr val="FFFFFF"/>
                          </a:solidFill>
                          <a:latin typeface="Calibri"/>
                          <a:cs typeface="Calibri"/>
                        </a:rPr>
                        <a:t> </a:t>
                      </a:r>
                      <a:r>
                        <a:rPr sz="1400" b="1" spc="90" dirty="0">
                          <a:solidFill>
                            <a:srgbClr val="FFFFFF"/>
                          </a:solidFill>
                          <a:latin typeface="Calibri"/>
                          <a:cs typeface="Calibri"/>
                        </a:rPr>
                        <a:t>2</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86000"/>
                    </a:solidFill>
                  </a:tcPr>
                </a:tc>
                <a:tc>
                  <a:txBody>
                    <a:bodyPr/>
                    <a:lstStyle/>
                    <a:p>
                      <a:pPr marL="1270" algn="ctr">
                        <a:lnSpc>
                          <a:spcPct val="100000"/>
                        </a:lnSpc>
                        <a:spcBef>
                          <a:spcPts val="295"/>
                        </a:spcBef>
                      </a:pPr>
                      <a:r>
                        <a:rPr sz="1400" b="1" dirty="0">
                          <a:solidFill>
                            <a:srgbClr val="FFFFFF"/>
                          </a:solidFill>
                          <a:latin typeface="Calibri"/>
                          <a:cs typeface="Calibri"/>
                        </a:rPr>
                        <a:t>Family</a:t>
                      </a:r>
                      <a:r>
                        <a:rPr sz="1400" b="1" spc="185" dirty="0">
                          <a:solidFill>
                            <a:srgbClr val="FFFFFF"/>
                          </a:solidFill>
                          <a:latin typeface="Calibri"/>
                          <a:cs typeface="Calibri"/>
                        </a:rPr>
                        <a:t> </a:t>
                      </a:r>
                      <a:r>
                        <a:rPr sz="1400" b="1" spc="70" dirty="0">
                          <a:solidFill>
                            <a:srgbClr val="FFFFFF"/>
                          </a:solidFill>
                          <a:latin typeface="Calibri"/>
                          <a:cs typeface="Calibri"/>
                        </a:rPr>
                        <a:t>Level</a:t>
                      </a:r>
                      <a:r>
                        <a:rPr sz="1400" b="1" spc="135" dirty="0">
                          <a:solidFill>
                            <a:srgbClr val="FFFFFF"/>
                          </a:solidFill>
                          <a:latin typeface="Calibri"/>
                          <a:cs typeface="Calibri"/>
                        </a:rPr>
                        <a:t> </a:t>
                      </a:r>
                      <a:r>
                        <a:rPr sz="1400" b="1" spc="90" dirty="0">
                          <a:solidFill>
                            <a:srgbClr val="FFFFFF"/>
                          </a:solidFill>
                          <a:latin typeface="Calibri"/>
                          <a:cs typeface="Calibri"/>
                        </a:rPr>
                        <a:t>3</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86000"/>
                    </a:solidFill>
                  </a:tcPr>
                </a:tc>
                <a:extLst>
                  <a:ext uri="{0D108BD9-81ED-4DB2-BD59-A6C34878D82A}">
                    <a16:rowId xmlns:a16="http://schemas.microsoft.com/office/drawing/2014/main" val="10000"/>
                  </a:ext>
                </a:extLst>
              </a:tr>
              <a:tr h="370840">
                <a:tc>
                  <a:txBody>
                    <a:bodyPr/>
                    <a:lstStyle/>
                    <a:p>
                      <a:pPr marL="91440">
                        <a:lnSpc>
                          <a:spcPct val="100000"/>
                        </a:lnSpc>
                        <a:spcBef>
                          <a:spcPts val="295"/>
                        </a:spcBef>
                      </a:pPr>
                      <a:r>
                        <a:rPr sz="1400" b="1" spc="55" dirty="0">
                          <a:solidFill>
                            <a:srgbClr val="161616"/>
                          </a:solidFill>
                          <a:latin typeface="Calibri"/>
                          <a:cs typeface="Calibri"/>
                        </a:rPr>
                        <a:t>Biweekly</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6D2CA"/>
                    </a:solidFill>
                  </a:tcPr>
                </a:tc>
                <a:tc>
                  <a:txBody>
                    <a:bodyPr/>
                    <a:lstStyle/>
                    <a:p>
                      <a:pPr algn="ctr">
                        <a:lnSpc>
                          <a:spcPct val="100000"/>
                        </a:lnSpc>
                        <a:spcBef>
                          <a:spcPts val="295"/>
                        </a:spcBef>
                      </a:pPr>
                      <a:r>
                        <a:rPr sz="1400" b="1" spc="90" dirty="0">
                          <a:solidFill>
                            <a:srgbClr val="161616"/>
                          </a:solidFill>
                          <a:latin typeface="Calibri"/>
                          <a:cs typeface="Calibri"/>
                        </a:rPr>
                        <a:t>$6.39</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6D2CA"/>
                    </a:solidFill>
                  </a:tcPr>
                </a:tc>
                <a:tc>
                  <a:txBody>
                    <a:bodyPr/>
                    <a:lstStyle/>
                    <a:p>
                      <a:pPr marL="1270" algn="ctr">
                        <a:lnSpc>
                          <a:spcPct val="100000"/>
                        </a:lnSpc>
                        <a:spcBef>
                          <a:spcPts val="295"/>
                        </a:spcBef>
                      </a:pPr>
                      <a:r>
                        <a:rPr sz="1400" b="1" spc="95" dirty="0">
                          <a:solidFill>
                            <a:srgbClr val="161616"/>
                          </a:solidFill>
                          <a:latin typeface="Calibri"/>
                          <a:cs typeface="Calibri"/>
                        </a:rPr>
                        <a:t>$10.41</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6D2CA"/>
                    </a:solidFill>
                  </a:tcPr>
                </a:tc>
                <a:tc>
                  <a:txBody>
                    <a:bodyPr/>
                    <a:lstStyle/>
                    <a:p>
                      <a:pPr marL="1905" algn="ctr">
                        <a:lnSpc>
                          <a:spcPct val="100000"/>
                        </a:lnSpc>
                        <a:spcBef>
                          <a:spcPts val="295"/>
                        </a:spcBef>
                      </a:pPr>
                      <a:r>
                        <a:rPr sz="1400" b="1" spc="95" dirty="0">
                          <a:solidFill>
                            <a:srgbClr val="161616"/>
                          </a:solidFill>
                          <a:latin typeface="Calibri"/>
                          <a:cs typeface="Calibri"/>
                        </a:rPr>
                        <a:t>$10.66</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6D2CA"/>
                    </a:solidFill>
                  </a:tcPr>
                </a:tc>
                <a:tc>
                  <a:txBody>
                    <a:bodyPr/>
                    <a:lstStyle/>
                    <a:p>
                      <a:pPr marL="2540" algn="ctr">
                        <a:lnSpc>
                          <a:spcPct val="100000"/>
                        </a:lnSpc>
                        <a:spcBef>
                          <a:spcPts val="295"/>
                        </a:spcBef>
                      </a:pPr>
                      <a:r>
                        <a:rPr sz="1400" b="1" spc="95" dirty="0">
                          <a:solidFill>
                            <a:srgbClr val="161616"/>
                          </a:solidFill>
                          <a:latin typeface="Calibri"/>
                          <a:cs typeface="Calibri"/>
                        </a:rPr>
                        <a:t>$17.31</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6D2CA"/>
                    </a:solidFill>
                  </a:tcPr>
                </a:tc>
                <a:extLst>
                  <a:ext uri="{0D108BD9-81ED-4DB2-BD59-A6C34878D82A}">
                    <a16:rowId xmlns:a16="http://schemas.microsoft.com/office/drawing/2014/main" val="10001"/>
                  </a:ext>
                </a:extLst>
              </a:tr>
              <a:tr h="370205">
                <a:tc>
                  <a:txBody>
                    <a:bodyPr/>
                    <a:lstStyle/>
                    <a:p>
                      <a:pPr marL="91440">
                        <a:lnSpc>
                          <a:spcPct val="100000"/>
                        </a:lnSpc>
                        <a:spcBef>
                          <a:spcPts val="295"/>
                        </a:spcBef>
                      </a:pPr>
                      <a:r>
                        <a:rPr sz="1400" b="1" spc="35" dirty="0">
                          <a:solidFill>
                            <a:srgbClr val="161616"/>
                          </a:solidFill>
                          <a:latin typeface="Calibri"/>
                          <a:cs typeface="Calibri"/>
                        </a:rPr>
                        <a:t>Monthly</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EAE7"/>
                    </a:solidFill>
                  </a:tcPr>
                </a:tc>
                <a:tc>
                  <a:txBody>
                    <a:bodyPr/>
                    <a:lstStyle/>
                    <a:p>
                      <a:pPr marL="635" algn="ctr">
                        <a:lnSpc>
                          <a:spcPct val="100000"/>
                        </a:lnSpc>
                        <a:spcBef>
                          <a:spcPts val="295"/>
                        </a:spcBef>
                      </a:pPr>
                      <a:r>
                        <a:rPr sz="1400" b="1" spc="95" dirty="0">
                          <a:solidFill>
                            <a:srgbClr val="161616"/>
                          </a:solidFill>
                          <a:latin typeface="Calibri"/>
                          <a:cs typeface="Calibri"/>
                        </a:rPr>
                        <a:t>$13.85</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EAE7"/>
                    </a:solidFill>
                  </a:tcPr>
                </a:tc>
                <a:tc>
                  <a:txBody>
                    <a:bodyPr/>
                    <a:lstStyle/>
                    <a:p>
                      <a:pPr marL="1270" algn="ctr">
                        <a:lnSpc>
                          <a:spcPct val="100000"/>
                        </a:lnSpc>
                        <a:spcBef>
                          <a:spcPts val="295"/>
                        </a:spcBef>
                      </a:pPr>
                      <a:r>
                        <a:rPr sz="1400" b="1" spc="95" dirty="0">
                          <a:solidFill>
                            <a:srgbClr val="161616"/>
                          </a:solidFill>
                          <a:latin typeface="Calibri"/>
                          <a:cs typeface="Calibri"/>
                        </a:rPr>
                        <a:t>$22.55</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EAE7"/>
                    </a:solidFill>
                  </a:tcPr>
                </a:tc>
                <a:tc>
                  <a:txBody>
                    <a:bodyPr/>
                    <a:lstStyle/>
                    <a:p>
                      <a:pPr marL="1905" algn="ctr">
                        <a:lnSpc>
                          <a:spcPct val="100000"/>
                        </a:lnSpc>
                        <a:spcBef>
                          <a:spcPts val="295"/>
                        </a:spcBef>
                      </a:pPr>
                      <a:r>
                        <a:rPr sz="1400" b="1" spc="95" dirty="0">
                          <a:solidFill>
                            <a:srgbClr val="161616"/>
                          </a:solidFill>
                          <a:latin typeface="Calibri"/>
                          <a:cs typeface="Calibri"/>
                        </a:rPr>
                        <a:t>$23.10</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EAE7"/>
                    </a:solidFill>
                  </a:tcPr>
                </a:tc>
                <a:tc>
                  <a:txBody>
                    <a:bodyPr/>
                    <a:lstStyle/>
                    <a:p>
                      <a:pPr marL="2540" algn="ctr">
                        <a:lnSpc>
                          <a:spcPct val="100000"/>
                        </a:lnSpc>
                        <a:spcBef>
                          <a:spcPts val="295"/>
                        </a:spcBef>
                      </a:pPr>
                      <a:r>
                        <a:rPr sz="1400" b="1" spc="95" dirty="0">
                          <a:solidFill>
                            <a:srgbClr val="161616"/>
                          </a:solidFill>
                          <a:latin typeface="Calibri"/>
                          <a:cs typeface="Calibri"/>
                        </a:rPr>
                        <a:t>$37.50</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EAE7"/>
                    </a:solidFill>
                  </a:tcPr>
                </a:tc>
                <a:extLst>
                  <a:ext uri="{0D108BD9-81ED-4DB2-BD59-A6C34878D82A}">
                    <a16:rowId xmlns:a16="http://schemas.microsoft.com/office/drawing/2014/main" val="10002"/>
                  </a:ext>
                </a:extLst>
              </a:tr>
              <a:tr h="370840">
                <a:tc>
                  <a:txBody>
                    <a:bodyPr/>
                    <a:lstStyle/>
                    <a:p>
                      <a:pPr marL="91440">
                        <a:lnSpc>
                          <a:spcPct val="100000"/>
                        </a:lnSpc>
                        <a:spcBef>
                          <a:spcPts val="300"/>
                        </a:spcBef>
                      </a:pPr>
                      <a:r>
                        <a:rPr sz="1400" b="1" spc="140" dirty="0">
                          <a:solidFill>
                            <a:srgbClr val="161616"/>
                          </a:solidFill>
                          <a:latin typeface="Calibri"/>
                          <a:cs typeface="Calibri"/>
                        </a:rPr>
                        <a:t>9</a:t>
                      </a:r>
                      <a:r>
                        <a:rPr sz="1400" b="1" spc="30" dirty="0">
                          <a:solidFill>
                            <a:srgbClr val="161616"/>
                          </a:solidFill>
                          <a:latin typeface="Calibri"/>
                          <a:cs typeface="Calibri"/>
                        </a:rPr>
                        <a:t> Month</a:t>
                      </a:r>
                      <a:endParaRPr sz="1400">
                        <a:latin typeface="Calibri"/>
                        <a:cs typeface="Calibr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D2CA"/>
                    </a:solidFill>
                  </a:tcPr>
                </a:tc>
                <a:tc>
                  <a:txBody>
                    <a:bodyPr/>
                    <a:lstStyle/>
                    <a:p>
                      <a:pPr algn="ctr">
                        <a:lnSpc>
                          <a:spcPct val="100000"/>
                        </a:lnSpc>
                        <a:spcBef>
                          <a:spcPts val="300"/>
                        </a:spcBef>
                      </a:pPr>
                      <a:r>
                        <a:rPr sz="1400" b="1" spc="90" dirty="0">
                          <a:solidFill>
                            <a:srgbClr val="161616"/>
                          </a:solidFill>
                          <a:latin typeface="Calibri"/>
                          <a:cs typeface="Calibri"/>
                        </a:rPr>
                        <a:t>$9.23</a:t>
                      </a:r>
                      <a:endParaRPr sz="1400">
                        <a:latin typeface="Calibri"/>
                        <a:cs typeface="Calibr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D2CA"/>
                    </a:solidFill>
                  </a:tcPr>
                </a:tc>
                <a:tc>
                  <a:txBody>
                    <a:bodyPr/>
                    <a:lstStyle/>
                    <a:p>
                      <a:pPr marL="1270" algn="ctr">
                        <a:lnSpc>
                          <a:spcPct val="100000"/>
                        </a:lnSpc>
                        <a:spcBef>
                          <a:spcPts val="300"/>
                        </a:spcBef>
                      </a:pPr>
                      <a:r>
                        <a:rPr sz="1400" b="1" spc="95" dirty="0">
                          <a:solidFill>
                            <a:srgbClr val="161616"/>
                          </a:solidFill>
                          <a:latin typeface="Calibri"/>
                          <a:cs typeface="Calibri"/>
                        </a:rPr>
                        <a:t>$15.03</a:t>
                      </a:r>
                      <a:endParaRPr sz="1400">
                        <a:latin typeface="Calibri"/>
                        <a:cs typeface="Calibr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D2CA"/>
                    </a:solidFill>
                  </a:tcPr>
                </a:tc>
                <a:tc>
                  <a:txBody>
                    <a:bodyPr/>
                    <a:lstStyle/>
                    <a:p>
                      <a:pPr marL="1905" algn="ctr">
                        <a:lnSpc>
                          <a:spcPct val="100000"/>
                        </a:lnSpc>
                        <a:spcBef>
                          <a:spcPts val="300"/>
                        </a:spcBef>
                      </a:pPr>
                      <a:r>
                        <a:rPr sz="1400" b="1" spc="95" dirty="0">
                          <a:solidFill>
                            <a:srgbClr val="161616"/>
                          </a:solidFill>
                          <a:latin typeface="Calibri"/>
                          <a:cs typeface="Calibri"/>
                        </a:rPr>
                        <a:t>$15.40</a:t>
                      </a:r>
                      <a:endParaRPr sz="1400">
                        <a:latin typeface="Calibri"/>
                        <a:cs typeface="Calibr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D2CA"/>
                    </a:solidFill>
                  </a:tcPr>
                </a:tc>
                <a:tc>
                  <a:txBody>
                    <a:bodyPr/>
                    <a:lstStyle/>
                    <a:p>
                      <a:pPr marL="2540" algn="ctr">
                        <a:lnSpc>
                          <a:spcPct val="100000"/>
                        </a:lnSpc>
                        <a:spcBef>
                          <a:spcPts val="300"/>
                        </a:spcBef>
                      </a:pPr>
                      <a:r>
                        <a:rPr sz="1400" b="1" spc="95" dirty="0">
                          <a:solidFill>
                            <a:srgbClr val="161616"/>
                          </a:solidFill>
                          <a:latin typeface="Calibri"/>
                          <a:cs typeface="Calibri"/>
                        </a:rPr>
                        <a:t>$25.00</a:t>
                      </a:r>
                      <a:endParaRPr sz="1400">
                        <a:latin typeface="Calibri"/>
                        <a:cs typeface="Calibr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D2CA"/>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72085" rIns="0" bIns="0" rtlCol="0">
            <a:spAutoFit/>
          </a:bodyPr>
          <a:lstStyle/>
          <a:p>
            <a:pPr marL="3585845">
              <a:lnSpc>
                <a:spcPct val="100000"/>
              </a:lnSpc>
              <a:spcBef>
                <a:spcPts val="100"/>
              </a:spcBef>
            </a:pPr>
            <a:r>
              <a:rPr spc="140" dirty="0"/>
              <a:t>Critical</a:t>
            </a:r>
            <a:r>
              <a:rPr spc="175" dirty="0"/>
              <a:t> </a:t>
            </a:r>
            <a:r>
              <a:rPr spc="110" dirty="0"/>
              <a:t>Illness</a:t>
            </a:r>
          </a:p>
        </p:txBody>
      </p:sp>
      <p:sp>
        <p:nvSpPr>
          <p:cNvPr id="3" name="object 3"/>
          <p:cNvSpPr txBox="1"/>
          <p:nvPr/>
        </p:nvSpPr>
        <p:spPr>
          <a:xfrm>
            <a:off x="3890264" y="958722"/>
            <a:ext cx="7613015" cy="3917950"/>
          </a:xfrm>
          <a:prstGeom prst="rect">
            <a:avLst/>
          </a:prstGeom>
        </p:spPr>
        <p:txBody>
          <a:bodyPr vert="horz" wrap="square" lIns="0" tIns="40005" rIns="0" bIns="0" rtlCol="0">
            <a:spAutoFit/>
          </a:bodyPr>
          <a:lstStyle/>
          <a:p>
            <a:pPr marL="12700" marR="123825" lvl="0" indent="0" defTabSz="914400" eaLnBrk="1" fontAlgn="auto" latinLnBrk="0" hangingPunct="1">
              <a:lnSpc>
                <a:spcPct val="90000"/>
              </a:lnSpc>
              <a:spcBef>
                <a:spcPts val="315"/>
              </a:spcBef>
              <a:spcAft>
                <a:spcPts val="0"/>
              </a:spcAft>
              <a:buClrTx/>
              <a:buSzTx/>
              <a:buFontTx/>
              <a:buNone/>
              <a:tabLst/>
              <a:defRPr/>
            </a:pPr>
            <a:r>
              <a:rPr kumimoji="0" sz="1800" b="1" i="0" u="none" strike="noStrike" kern="0" cap="none" spc="100" normalizeH="0" baseline="0" noProof="0" dirty="0">
                <a:ln>
                  <a:noFill/>
                </a:ln>
                <a:solidFill>
                  <a:srgbClr val="FFFFFF"/>
                </a:solidFill>
                <a:effectLst/>
                <a:uLnTx/>
                <a:uFillTx/>
                <a:latin typeface="Calibri"/>
                <a:cs typeface="Calibri"/>
              </a:rPr>
              <a:t>This</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150" normalizeH="0" baseline="0" noProof="0" dirty="0">
                <a:ln>
                  <a:noFill/>
                </a:ln>
                <a:solidFill>
                  <a:srgbClr val="FFFFFF"/>
                </a:solidFill>
                <a:effectLst/>
                <a:uLnTx/>
                <a:uFillTx/>
                <a:latin typeface="Calibri"/>
                <a:cs typeface="Calibri"/>
              </a:rPr>
              <a:t>coverage</a:t>
            </a:r>
            <a:r>
              <a:rPr kumimoji="0" sz="1800" b="1" i="0" u="none" strike="noStrike" kern="0" cap="none" spc="170" normalizeH="0" baseline="0" noProof="0" dirty="0">
                <a:ln>
                  <a:noFill/>
                </a:ln>
                <a:solidFill>
                  <a:srgbClr val="FFFFFF"/>
                </a:solidFill>
                <a:effectLst/>
                <a:uLnTx/>
                <a:uFillTx/>
                <a:latin typeface="Calibri"/>
                <a:cs typeface="Calibri"/>
              </a:rPr>
              <a:t> </a:t>
            </a:r>
            <a:r>
              <a:rPr kumimoji="0" sz="1800" b="1" i="0" u="none" strike="noStrike" kern="0" cap="none" spc="80" normalizeH="0" baseline="0" noProof="0" dirty="0">
                <a:ln>
                  <a:noFill/>
                </a:ln>
                <a:solidFill>
                  <a:srgbClr val="FFFFFF"/>
                </a:solidFill>
                <a:effectLst/>
                <a:uLnTx/>
                <a:uFillTx/>
                <a:latin typeface="Calibri"/>
                <a:cs typeface="Calibri"/>
              </a:rPr>
              <a:t>is</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170" normalizeH="0" baseline="0" noProof="0" dirty="0">
                <a:ln>
                  <a:noFill/>
                </a:ln>
                <a:solidFill>
                  <a:srgbClr val="FFFFFF"/>
                </a:solidFill>
                <a:effectLst/>
                <a:uLnTx/>
                <a:uFillTx/>
                <a:latin typeface="Calibri"/>
                <a:cs typeface="Calibri"/>
              </a:rPr>
              <a:t>designed </a:t>
            </a:r>
            <a:r>
              <a:rPr kumimoji="0" sz="1800" b="1" i="0" u="none" strike="noStrike" kern="0" cap="none" spc="80" normalizeH="0" baseline="0" noProof="0" dirty="0">
                <a:ln>
                  <a:noFill/>
                </a:ln>
                <a:solidFill>
                  <a:srgbClr val="FFFFFF"/>
                </a:solidFill>
                <a:effectLst/>
                <a:uLnTx/>
                <a:uFillTx/>
                <a:latin typeface="Calibri"/>
                <a:cs typeface="Calibri"/>
              </a:rPr>
              <a:t>to</a:t>
            </a:r>
            <a:r>
              <a:rPr kumimoji="0" sz="1800" b="1" i="0" u="none" strike="noStrike" kern="0" cap="none" spc="150" normalizeH="0" baseline="0" noProof="0" dirty="0">
                <a:ln>
                  <a:noFill/>
                </a:ln>
                <a:solidFill>
                  <a:srgbClr val="FFFFFF"/>
                </a:solidFill>
                <a:effectLst/>
                <a:uLnTx/>
                <a:uFillTx/>
                <a:latin typeface="Calibri"/>
                <a:cs typeface="Calibri"/>
              </a:rPr>
              <a:t> </a:t>
            </a:r>
            <a:r>
              <a:rPr kumimoji="0" sz="1800" b="1" i="0" u="none" strike="noStrike" kern="0" cap="none" spc="130" normalizeH="0" baseline="0" noProof="0" dirty="0">
                <a:ln>
                  <a:noFill/>
                </a:ln>
                <a:solidFill>
                  <a:srgbClr val="FFFFFF"/>
                </a:solidFill>
                <a:effectLst/>
                <a:uLnTx/>
                <a:uFillTx/>
                <a:latin typeface="Calibri"/>
                <a:cs typeface="Calibri"/>
              </a:rPr>
              <a:t>provide</a:t>
            </a:r>
            <a:r>
              <a:rPr kumimoji="0" sz="1800" b="1" i="0" u="none" strike="noStrike" kern="0" cap="none" spc="170" normalizeH="0" baseline="0" noProof="0" dirty="0">
                <a:ln>
                  <a:noFill/>
                </a:ln>
                <a:solidFill>
                  <a:srgbClr val="FFFFFF"/>
                </a:solidFill>
                <a:effectLst/>
                <a:uLnTx/>
                <a:uFillTx/>
                <a:latin typeface="Calibri"/>
                <a:cs typeface="Calibri"/>
              </a:rPr>
              <a:t> </a:t>
            </a:r>
            <a:r>
              <a:rPr kumimoji="0" sz="1800" b="1" i="0" u="none" strike="noStrike" kern="0" cap="none" spc="140" normalizeH="0" baseline="0" noProof="0" dirty="0">
                <a:ln>
                  <a:noFill/>
                </a:ln>
                <a:solidFill>
                  <a:srgbClr val="FFFFFF"/>
                </a:solidFill>
                <a:effectLst/>
                <a:uLnTx/>
                <a:uFillTx/>
                <a:latin typeface="Calibri"/>
                <a:cs typeface="Calibri"/>
              </a:rPr>
              <a:t>money</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100" normalizeH="0" baseline="0" noProof="0" dirty="0">
                <a:ln>
                  <a:noFill/>
                </a:ln>
                <a:solidFill>
                  <a:srgbClr val="FFFFFF"/>
                </a:solidFill>
                <a:effectLst/>
                <a:uLnTx/>
                <a:uFillTx/>
                <a:latin typeface="Calibri"/>
                <a:cs typeface="Calibri"/>
              </a:rPr>
              <a:t>directly</a:t>
            </a:r>
            <a:r>
              <a:rPr kumimoji="0" sz="1800" b="1" i="0" u="none" strike="noStrike" kern="0" cap="none" spc="175" normalizeH="0" baseline="0" noProof="0" dirty="0">
                <a:ln>
                  <a:noFill/>
                </a:ln>
                <a:solidFill>
                  <a:srgbClr val="FFFFFF"/>
                </a:solidFill>
                <a:effectLst/>
                <a:uLnTx/>
                <a:uFillTx/>
                <a:latin typeface="Calibri"/>
                <a:cs typeface="Calibri"/>
              </a:rPr>
              <a:t> </a:t>
            </a:r>
            <a:r>
              <a:rPr kumimoji="0" sz="1800" b="1" i="0" u="none" strike="noStrike" kern="0" cap="none" spc="80" normalizeH="0" baseline="0" noProof="0" dirty="0">
                <a:ln>
                  <a:noFill/>
                </a:ln>
                <a:solidFill>
                  <a:srgbClr val="FFFFFF"/>
                </a:solidFill>
                <a:effectLst/>
                <a:uLnTx/>
                <a:uFillTx/>
                <a:latin typeface="Calibri"/>
                <a:cs typeface="Calibri"/>
              </a:rPr>
              <a:t>to</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95" normalizeH="0" baseline="0" noProof="0" dirty="0">
                <a:ln>
                  <a:noFill/>
                </a:ln>
                <a:solidFill>
                  <a:srgbClr val="FFFFFF"/>
                </a:solidFill>
                <a:effectLst/>
                <a:uLnTx/>
                <a:uFillTx/>
                <a:latin typeface="Calibri"/>
                <a:cs typeface="Calibri"/>
              </a:rPr>
              <a:t>the</a:t>
            </a:r>
            <a:r>
              <a:rPr kumimoji="0" sz="1800" b="1" i="0" u="none" strike="noStrike" kern="0" cap="none" spc="140" normalizeH="0" baseline="0" noProof="0" dirty="0">
                <a:ln>
                  <a:noFill/>
                </a:ln>
                <a:solidFill>
                  <a:srgbClr val="FFFFFF"/>
                </a:solidFill>
                <a:effectLst/>
                <a:uLnTx/>
                <a:uFillTx/>
                <a:latin typeface="Calibri"/>
                <a:cs typeface="Calibri"/>
              </a:rPr>
              <a:t> </a:t>
            </a:r>
            <a:r>
              <a:rPr kumimoji="0" sz="1800" b="1" i="0" u="none" strike="noStrike" kern="0" cap="none" spc="125" normalizeH="0" baseline="0" noProof="0" dirty="0">
                <a:ln>
                  <a:noFill/>
                </a:ln>
                <a:solidFill>
                  <a:srgbClr val="FFFFFF"/>
                </a:solidFill>
                <a:effectLst/>
                <a:uLnTx/>
                <a:uFillTx/>
                <a:latin typeface="Calibri"/>
                <a:cs typeface="Calibri"/>
              </a:rPr>
              <a:t>covered </a:t>
            </a:r>
            <a:r>
              <a:rPr kumimoji="0" sz="1800" b="1" i="0" u="none" strike="noStrike" kern="0" cap="none" spc="120" normalizeH="0" baseline="0" noProof="0" dirty="0">
                <a:ln>
                  <a:noFill/>
                </a:ln>
                <a:solidFill>
                  <a:srgbClr val="FFFFFF"/>
                </a:solidFill>
                <a:effectLst/>
                <a:uLnTx/>
                <a:uFillTx/>
                <a:latin typeface="Calibri"/>
                <a:cs typeface="Calibri"/>
              </a:rPr>
              <a:t>individual</a:t>
            </a:r>
            <a:r>
              <a:rPr kumimoji="0" sz="1800" b="1" i="0" u="none" strike="noStrike" kern="0" cap="none" spc="204" normalizeH="0" baseline="0" noProof="0" dirty="0">
                <a:ln>
                  <a:noFill/>
                </a:ln>
                <a:solidFill>
                  <a:srgbClr val="FFFFFF"/>
                </a:solidFill>
                <a:effectLst/>
                <a:uLnTx/>
                <a:uFillTx/>
                <a:latin typeface="Calibri"/>
                <a:cs typeface="Calibri"/>
              </a:rPr>
              <a:t> </a:t>
            </a:r>
            <a:r>
              <a:rPr kumimoji="0" sz="1800" b="1" i="0" u="none" strike="noStrike" kern="0" cap="none" spc="140" normalizeH="0" baseline="0" noProof="0" dirty="0">
                <a:ln>
                  <a:noFill/>
                </a:ln>
                <a:solidFill>
                  <a:srgbClr val="FFFFFF"/>
                </a:solidFill>
                <a:effectLst/>
                <a:uLnTx/>
                <a:uFillTx/>
                <a:latin typeface="Calibri"/>
                <a:cs typeface="Calibri"/>
              </a:rPr>
              <a:t>and</a:t>
            </a:r>
            <a:r>
              <a:rPr kumimoji="0" sz="1800" b="1" i="0" u="none" strike="noStrike" kern="0" cap="none" spc="165" normalizeH="0" baseline="0" noProof="0" dirty="0">
                <a:ln>
                  <a:noFill/>
                </a:ln>
                <a:solidFill>
                  <a:srgbClr val="FFFFFF"/>
                </a:solidFill>
                <a:effectLst/>
                <a:uLnTx/>
                <a:uFillTx/>
                <a:latin typeface="Calibri"/>
                <a:cs typeface="Calibri"/>
              </a:rPr>
              <a:t> </a:t>
            </a:r>
            <a:r>
              <a:rPr kumimoji="0" sz="1800" b="1" i="0" u="none" strike="noStrike" kern="0" cap="none" spc="85" normalizeH="0" baseline="0" noProof="0" dirty="0">
                <a:ln>
                  <a:noFill/>
                </a:ln>
                <a:solidFill>
                  <a:srgbClr val="FFFFFF"/>
                </a:solidFill>
                <a:effectLst/>
                <a:uLnTx/>
                <a:uFillTx/>
                <a:latin typeface="Calibri"/>
                <a:cs typeface="Calibri"/>
              </a:rPr>
              <a:t>their</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105" normalizeH="0" baseline="0" noProof="0" dirty="0">
                <a:ln>
                  <a:noFill/>
                </a:ln>
                <a:solidFill>
                  <a:srgbClr val="FFFFFF"/>
                </a:solidFill>
                <a:effectLst/>
                <a:uLnTx/>
                <a:uFillTx/>
                <a:latin typeface="Calibri"/>
                <a:cs typeface="Calibri"/>
              </a:rPr>
              <a:t>families</a:t>
            </a:r>
            <a:r>
              <a:rPr kumimoji="0" sz="1800" b="1" i="0" u="none" strike="noStrike" kern="0" cap="none" spc="180" normalizeH="0" baseline="0" noProof="0" dirty="0">
                <a:ln>
                  <a:noFill/>
                </a:ln>
                <a:solidFill>
                  <a:srgbClr val="FFFFFF"/>
                </a:solidFill>
                <a:effectLst/>
                <a:uLnTx/>
                <a:uFillTx/>
                <a:latin typeface="Calibri"/>
                <a:cs typeface="Calibri"/>
              </a:rPr>
              <a:t> </a:t>
            </a:r>
            <a:r>
              <a:rPr kumimoji="0" sz="1800" b="1" i="0" u="none" strike="noStrike" kern="0" cap="none" spc="55" normalizeH="0" baseline="0" noProof="0" dirty="0">
                <a:ln>
                  <a:noFill/>
                </a:ln>
                <a:solidFill>
                  <a:srgbClr val="FFFFFF"/>
                </a:solidFill>
                <a:effectLst/>
                <a:uLnTx/>
                <a:uFillTx/>
                <a:latin typeface="Calibri"/>
                <a:cs typeface="Calibri"/>
              </a:rPr>
              <a:t>(if</a:t>
            </a:r>
            <a:r>
              <a:rPr kumimoji="0" sz="1800" b="1" i="0" u="none" strike="noStrike" kern="0" cap="none" spc="270" normalizeH="0" baseline="0" noProof="0" dirty="0">
                <a:ln>
                  <a:noFill/>
                </a:ln>
                <a:solidFill>
                  <a:srgbClr val="FFFFFF"/>
                </a:solidFill>
                <a:effectLst/>
                <a:uLnTx/>
                <a:uFillTx/>
                <a:latin typeface="Calibri"/>
                <a:cs typeface="Calibri"/>
              </a:rPr>
              <a:t> </a:t>
            </a:r>
            <a:r>
              <a:rPr kumimoji="0" sz="1800" b="1" i="0" u="none" strike="noStrike" kern="0" cap="none" spc="125" normalizeH="0" baseline="0" noProof="0" dirty="0">
                <a:ln>
                  <a:noFill/>
                </a:ln>
                <a:solidFill>
                  <a:srgbClr val="FFFFFF"/>
                </a:solidFill>
                <a:effectLst/>
                <a:uLnTx/>
                <a:uFillTx/>
                <a:latin typeface="Calibri"/>
                <a:cs typeface="Calibri"/>
              </a:rPr>
              <a:t>elected)</a:t>
            </a:r>
            <a:r>
              <a:rPr kumimoji="0" sz="1800" b="1" i="0" u="none" strike="noStrike" kern="0" cap="none" spc="180" normalizeH="0" baseline="0" noProof="0" dirty="0">
                <a:ln>
                  <a:noFill/>
                </a:ln>
                <a:solidFill>
                  <a:srgbClr val="FFFFFF"/>
                </a:solidFill>
                <a:effectLst/>
                <a:uLnTx/>
                <a:uFillTx/>
                <a:latin typeface="Calibri"/>
                <a:cs typeface="Calibri"/>
              </a:rPr>
              <a:t> </a:t>
            </a:r>
            <a:r>
              <a:rPr kumimoji="0" sz="1800" b="1" i="0" u="none" strike="noStrike" kern="0" cap="none" spc="80" normalizeH="0" baseline="0" noProof="0" dirty="0">
                <a:ln>
                  <a:noFill/>
                </a:ln>
                <a:solidFill>
                  <a:srgbClr val="FFFFFF"/>
                </a:solidFill>
                <a:effectLst/>
                <a:uLnTx/>
                <a:uFillTx/>
                <a:latin typeface="Calibri"/>
                <a:cs typeface="Calibri"/>
              </a:rPr>
              <a:t>to</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140" normalizeH="0" baseline="0" noProof="0" dirty="0">
                <a:ln>
                  <a:noFill/>
                </a:ln>
                <a:solidFill>
                  <a:srgbClr val="FFFFFF"/>
                </a:solidFill>
                <a:effectLst/>
                <a:uLnTx/>
                <a:uFillTx/>
                <a:latin typeface="Calibri"/>
                <a:cs typeface="Calibri"/>
              </a:rPr>
              <a:t>pay</a:t>
            </a:r>
            <a:r>
              <a:rPr kumimoji="0" sz="1800" b="1" i="0" u="none" strike="noStrike" kern="0" cap="none" spc="150" normalizeH="0" baseline="0" noProof="0" dirty="0">
                <a:ln>
                  <a:noFill/>
                </a:ln>
                <a:solidFill>
                  <a:srgbClr val="FFFFFF"/>
                </a:solidFill>
                <a:effectLst/>
                <a:uLnTx/>
                <a:uFillTx/>
                <a:latin typeface="Calibri"/>
                <a:cs typeface="Calibri"/>
              </a:rPr>
              <a:t> </a:t>
            </a:r>
            <a:r>
              <a:rPr kumimoji="0" sz="1800" b="1" i="0" u="none" strike="noStrike" kern="0" cap="none" spc="75" normalizeH="0" baseline="0" noProof="0" dirty="0">
                <a:ln>
                  <a:noFill/>
                </a:ln>
                <a:solidFill>
                  <a:srgbClr val="FFFFFF"/>
                </a:solidFill>
                <a:effectLst/>
                <a:uLnTx/>
                <a:uFillTx/>
                <a:latin typeface="Calibri"/>
                <a:cs typeface="Calibri"/>
              </a:rPr>
              <a:t>for</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125" normalizeH="0" baseline="0" noProof="0" dirty="0">
                <a:ln>
                  <a:noFill/>
                </a:ln>
                <a:solidFill>
                  <a:srgbClr val="FFFFFF"/>
                </a:solidFill>
                <a:effectLst/>
                <a:uLnTx/>
                <a:uFillTx/>
                <a:latin typeface="Calibri"/>
                <a:cs typeface="Calibri"/>
              </a:rPr>
              <a:t>out-</a:t>
            </a:r>
            <a:r>
              <a:rPr kumimoji="0" sz="1800" b="1" i="0" u="none" strike="noStrike" kern="0" cap="none" spc="95" normalizeH="0" baseline="0" noProof="0" dirty="0">
                <a:ln>
                  <a:noFill/>
                </a:ln>
                <a:solidFill>
                  <a:srgbClr val="FFFFFF"/>
                </a:solidFill>
                <a:effectLst/>
                <a:uLnTx/>
                <a:uFillTx/>
                <a:latin typeface="Calibri"/>
                <a:cs typeface="Calibri"/>
              </a:rPr>
              <a:t>of-</a:t>
            </a:r>
            <a:r>
              <a:rPr kumimoji="0" sz="1800" b="1" i="0" u="none" strike="noStrike" kern="0" cap="none" spc="120" normalizeH="0" baseline="0" noProof="0" dirty="0">
                <a:ln>
                  <a:noFill/>
                </a:ln>
                <a:solidFill>
                  <a:srgbClr val="FFFFFF"/>
                </a:solidFill>
                <a:effectLst/>
                <a:uLnTx/>
                <a:uFillTx/>
                <a:latin typeface="Calibri"/>
                <a:cs typeface="Calibri"/>
              </a:rPr>
              <a:t>pocket </a:t>
            </a:r>
            <a:r>
              <a:rPr kumimoji="0" sz="1800" b="1" i="0" u="none" strike="noStrike" kern="0" cap="none" spc="150" normalizeH="0" baseline="0" noProof="0" dirty="0">
                <a:ln>
                  <a:noFill/>
                </a:ln>
                <a:solidFill>
                  <a:srgbClr val="FFFFFF"/>
                </a:solidFill>
                <a:effectLst/>
                <a:uLnTx/>
                <a:uFillTx/>
                <a:latin typeface="Calibri"/>
                <a:cs typeface="Calibri"/>
              </a:rPr>
              <a:t>expenses</a:t>
            </a:r>
            <a:r>
              <a:rPr kumimoji="0" sz="1800" b="1" i="0" u="none" strike="noStrike" kern="0" cap="none" spc="165" normalizeH="0" baseline="0" noProof="0" dirty="0">
                <a:ln>
                  <a:noFill/>
                </a:ln>
                <a:solidFill>
                  <a:srgbClr val="FFFFFF"/>
                </a:solidFill>
                <a:effectLst/>
                <a:uLnTx/>
                <a:uFillTx/>
                <a:latin typeface="Calibri"/>
                <a:cs typeface="Calibri"/>
              </a:rPr>
              <a:t> </a:t>
            </a:r>
            <a:r>
              <a:rPr kumimoji="0" sz="1800" b="1" i="0" u="none" strike="noStrike" kern="0" cap="none" spc="135" normalizeH="0" baseline="0" noProof="0" dirty="0">
                <a:ln>
                  <a:noFill/>
                </a:ln>
                <a:solidFill>
                  <a:srgbClr val="FFFFFF"/>
                </a:solidFill>
                <a:effectLst/>
                <a:uLnTx/>
                <a:uFillTx/>
                <a:latin typeface="Calibri"/>
                <a:cs typeface="Calibri"/>
              </a:rPr>
              <a:t>should</a:t>
            </a:r>
            <a:r>
              <a:rPr kumimoji="0" sz="1800" b="1" i="0" u="none" strike="noStrike" kern="0" cap="none" spc="170" normalizeH="0" baseline="0" noProof="0" dirty="0">
                <a:ln>
                  <a:noFill/>
                </a:ln>
                <a:solidFill>
                  <a:srgbClr val="FFFFFF"/>
                </a:solidFill>
                <a:effectLst/>
                <a:uLnTx/>
                <a:uFillTx/>
                <a:latin typeface="Calibri"/>
                <a:cs typeface="Calibri"/>
              </a:rPr>
              <a:t> </a:t>
            </a:r>
            <a:r>
              <a:rPr kumimoji="0" sz="1800" b="1" i="0" u="none" strike="noStrike" kern="0" cap="none" spc="95" normalizeH="0" baseline="0" noProof="0" dirty="0">
                <a:ln>
                  <a:noFill/>
                </a:ln>
                <a:solidFill>
                  <a:srgbClr val="FFFFFF"/>
                </a:solidFill>
                <a:effectLst/>
                <a:uLnTx/>
                <a:uFillTx/>
                <a:latin typeface="Calibri"/>
                <a:cs typeface="Calibri"/>
              </a:rPr>
              <a:t>the</a:t>
            </a:r>
            <a:r>
              <a:rPr kumimoji="0" sz="1800" b="1" i="0" u="none" strike="noStrike" kern="0" cap="none" spc="145" normalizeH="0" baseline="0" noProof="0" dirty="0">
                <a:ln>
                  <a:noFill/>
                </a:ln>
                <a:solidFill>
                  <a:srgbClr val="FFFFFF"/>
                </a:solidFill>
                <a:effectLst/>
                <a:uLnTx/>
                <a:uFillTx/>
                <a:latin typeface="Calibri"/>
                <a:cs typeface="Calibri"/>
              </a:rPr>
              <a:t> </a:t>
            </a:r>
            <a:r>
              <a:rPr kumimoji="0" sz="1800" b="1" i="0" u="none" strike="noStrike" kern="0" cap="none" spc="150" normalizeH="0" baseline="0" noProof="0" dirty="0">
                <a:ln>
                  <a:noFill/>
                </a:ln>
                <a:solidFill>
                  <a:srgbClr val="FFFFFF"/>
                </a:solidFill>
                <a:effectLst/>
                <a:uLnTx/>
                <a:uFillTx/>
                <a:latin typeface="Calibri"/>
                <a:cs typeface="Calibri"/>
              </a:rPr>
              <a:t>employee</a:t>
            </a:r>
            <a:r>
              <a:rPr kumimoji="0" sz="1800" b="1" i="0" u="none" strike="noStrike" kern="0" cap="none" spc="180" normalizeH="0" baseline="0" noProof="0" dirty="0">
                <a:ln>
                  <a:noFill/>
                </a:ln>
                <a:solidFill>
                  <a:srgbClr val="FFFFFF"/>
                </a:solidFill>
                <a:effectLst/>
                <a:uLnTx/>
                <a:uFillTx/>
                <a:latin typeface="Calibri"/>
                <a:cs typeface="Calibri"/>
              </a:rPr>
              <a:t> </a:t>
            </a:r>
            <a:r>
              <a:rPr kumimoji="0" sz="1800" b="1" i="0" u="none" strike="noStrike" kern="0" cap="none" spc="90" normalizeH="0" baseline="0" noProof="0" dirty="0">
                <a:ln>
                  <a:noFill/>
                </a:ln>
                <a:solidFill>
                  <a:srgbClr val="FFFFFF"/>
                </a:solidFill>
                <a:effectLst/>
                <a:uLnTx/>
                <a:uFillTx/>
                <a:latin typeface="Calibri"/>
                <a:cs typeface="Calibri"/>
              </a:rPr>
              <a:t>or</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85" normalizeH="0" baseline="0" noProof="0" dirty="0">
                <a:ln>
                  <a:noFill/>
                </a:ln>
                <a:solidFill>
                  <a:srgbClr val="FFFFFF"/>
                </a:solidFill>
                <a:effectLst/>
                <a:uLnTx/>
                <a:uFillTx/>
                <a:latin typeface="Calibri"/>
                <a:cs typeface="Calibri"/>
              </a:rPr>
              <a:t>their</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100" normalizeH="0" baseline="0" noProof="0" dirty="0">
                <a:ln>
                  <a:noFill/>
                </a:ln>
                <a:solidFill>
                  <a:srgbClr val="FFFFFF"/>
                </a:solidFill>
                <a:effectLst/>
                <a:uLnTx/>
                <a:uFillTx/>
                <a:latin typeface="Calibri"/>
                <a:cs typeface="Calibri"/>
              </a:rPr>
              <a:t>family</a:t>
            </a:r>
            <a:r>
              <a:rPr kumimoji="0" sz="1800" b="1" i="0" u="none" strike="noStrike" kern="0" cap="none" spc="165" normalizeH="0" baseline="0" noProof="0" dirty="0">
                <a:ln>
                  <a:noFill/>
                </a:ln>
                <a:solidFill>
                  <a:srgbClr val="FFFFFF"/>
                </a:solidFill>
                <a:effectLst/>
                <a:uLnTx/>
                <a:uFillTx/>
                <a:latin typeface="Calibri"/>
                <a:cs typeface="Calibri"/>
              </a:rPr>
              <a:t> </a:t>
            </a:r>
            <a:r>
              <a:rPr kumimoji="0" sz="1800" b="1" i="0" u="none" strike="noStrike" kern="0" cap="none" spc="150" normalizeH="0" baseline="0" noProof="0" dirty="0">
                <a:ln>
                  <a:noFill/>
                </a:ln>
                <a:solidFill>
                  <a:srgbClr val="FFFFFF"/>
                </a:solidFill>
                <a:effectLst/>
                <a:uLnTx/>
                <a:uFillTx/>
                <a:latin typeface="Calibri"/>
                <a:cs typeface="Calibri"/>
              </a:rPr>
              <a:t>member</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140" normalizeH="0" baseline="0" noProof="0" dirty="0">
                <a:ln>
                  <a:noFill/>
                </a:ln>
                <a:solidFill>
                  <a:srgbClr val="FFFFFF"/>
                </a:solidFill>
                <a:effectLst/>
                <a:uLnTx/>
                <a:uFillTx/>
                <a:latin typeface="Calibri"/>
                <a:cs typeface="Calibri"/>
              </a:rPr>
              <a:t>be </a:t>
            </a:r>
            <a:r>
              <a:rPr kumimoji="0" sz="1800" b="1" i="0" u="none" strike="noStrike" kern="0" cap="none" spc="165" normalizeH="0" baseline="0" noProof="0" dirty="0">
                <a:ln>
                  <a:noFill/>
                </a:ln>
                <a:solidFill>
                  <a:srgbClr val="FFFFFF"/>
                </a:solidFill>
                <a:effectLst/>
                <a:uLnTx/>
                <a:uFillTx/>
                <a:latin typeface="Calibri"/>
                <a:cs typeface="Calibri"/>
              </a:rPr>
              <a:t>diagnosed</a:t>
            </a:r>
            <a:r>
              <a:rPr kumimoji="0" sz="1800" b="1" i="0" u="none" strike="noStrike" kern="0" cap="none" spc="190" normalizeH="0" baseline="0" noProof="0" dirty="0">
                <a:ln>
                  <a:noFill/>
                </a:ln>
                <a:solidFill>
                  <a:srgbClr val="FFFFFF"/>
                </a:solidFill>
                <a:effectLst/>
                <a:uLnTx/>
                <a:uFillTx/>
                <a:latin typeface="Calibri"/>
                <a:cs typeface="Calibri"/>
              </a:rPr>
              <a:t> </a:t>
            </a:r>
            <a:r>
              <a:rPr kumimoji="0" sz="1800" b="1" i="0" u="none" strike="noStrike" kern="0" cap="none" spc="85" normalizeH="0" baseline="0" noProof="0" dirty="0">
                <a:ln>
                  <a:noFill/>
                </a:ln>
                <a:solidFill>
                  <a:srgbClr val="FFFFFF"/>
                </a:solidFill>
                <a:effectLst/>
                <a:uLnTx/>
                <a:uFillTx/>
                <a:latin typeface="Calibri"/>
                <a:cs typeface="Calibri"/>
              </a:rPr>
              <a:t>with</a:t>
            </a:r>
            <a:r>
              <a:rPr kumimoji="0" sz="1800" b="1" i="0" u="none" strike="noStrike" kern="0" cap="none" spc="165" normalizeH="0" baseline="0" noProof="0" dirty="0">
                <a:ln>
                  <a:noFill/>
                </a:ln>
                <a:solidFill>
                  <a:srgbClr val="FFFFFF"/>
                </a:solidFill>
                <a:effectLst/>
                <a:uLnTx/>
                <a:uFillTx/>
                <a:latin typeface="Calibri"/>
                <a:cs typeface="Calibri"/>
              </a:rPr>
              <a:t> </a:t>
            </a:r>
            <a:r>
              <a:rPr kumimoji="0" sz="1800" b="1" i="0" u="none" strike="noStrike" kern="0" cap="none" spc="95" normalizeH="0" baseline="0" noProof="0" dirty="0">
                <a:ln>
                  <a:noFill/>
                </a:ln>
                <a:solidFill>
                  <a:srgbClr val="FFFFFF"/>
                </a:solidFill>
                <a:effectLst/>
                <a:uLnTx/>
                <a:uFillTx/>
                <a:latin typeface="Calibri"/>
                <a:cs typeface="Calibri"/>
              </a:rPr>
              <a:t>a</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135" normalizeH="0" baseline="0" noProof="0" dirty="0">
                <a:ln>
                  <a:noFill/>
                </a:ln>
                <a:solidFill>
                  <a:srgbClr val="FFFFFF"/>
                </a:solidFill>
                <a:effectLst/>
                <a:uLnTx/>
                <a:uFillTx/>
                <a:latin typeface="Calibri"/>
                <a:cs typeface="Calibri"/>
              </a:rPr>
              <a:t>covered</a:t>
            </a:r>
            <a:r>
              <a:rPr kumimoji="0" sz="1800" b="1" i="0" u="none" strike="noStrike" kern="0" cap="none" spc="180" normalizeH="0" baseline="0" noProof="0" dirty="0">
                <a:ln>
                  <a:noFill/>
                </a:ln>
                <a:solidFill>
                  <a:srgbClr val="FFFFFF"/>
                </a:solidFill>
                <a:effectLst/>
                <a:uLnTx/>
                <a:uFillTx/>
                <a:latin typeface="Calibri"/>
                <a:cs typeface="Calibri"/>
              </a:rPr>
              <a:t> </a:t>
            </a:r>
            <a:r>
              <a:rPr kumimoji="0" sz="1800" b="1" i="0" u="none" strike="noStrike" kern="0" cap="none" spc="95" normalizeH="0" baseline="0" noProof="0" dirty="0">
                <a:ln>
                  <a:noFill/>
                </a:ln>
                <a:solidFill>
                  <a:srgbClr val="FFFFFF"/>
                </a:solidFill>
                <a:effectLst/>
                <a:uLnTx/>
                <a:uFillTx/>
                <a:latin typeface="Calibri"/>
                <a:cs typeface="Calibri"/>
              </a:rPr>
              <a:t>illness.</a:t>
            </a:r>
            <a:r>
              <a:rPr kumimoji="0" sz="1800" b="1" i="0" u="none" strike="noStrike" kern="0" cap="none" spc="90"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It</a:t>
            </a:r>
            <a:r>
              <a:rPr kumimoji="0" sz="1800" b="1" i="0" u="none" strike="noStrike" kern="0" cap="none" spc="175" normalizeH="0" baseline="0" noProof="0" dirty="0">
                <a:ln>
                  <a:noFill/>
                </a:ln>
                <a:solidFill>
                  <a:srgbClr val="FFFFFF"/>
                </a:solidFill>
                <a:effectLst/>
                <a:uLnTx/>
                <a:uFillTx/>
                <a:latin typeface="Calibri"/>
                <a:cs typeface="Calibri"/>
              </a:rPr>
              <a:t> </a:t>
            </a:r>
            <a:r>
              <a:rPr kumimoji="0" sz="1800" b="1" i="0" u="none" strike="noStrike" kern="0" cap="none" spc="80" normalizeH="0" baseline="0" noProof="0" dirty="0">
                <a:ln>
                  <a:noFill/>
                </a:ln>
                <a:solidFill>
                  <a:srgbClr val="FFFFFF"/>
                </a:solidFill>
                <a:effectLst/>
                <a:uLnTx/>
                <a:uFillTx/>
                <a:latin typeface="Calibri"/>
                <a:cs typeface="Calibri"/>
              </a:rPr>
              <a:t>is</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85" normalizeH="0" baseline="0" noProof="0" dirty="0">
                <a:ln>
                  <a:noFill/>
                </a:ln>
                <a:solidFill>
                  <a:srgbClr val="FFFFFF"/>
                </a:solidFill>
                <a:effectLst/>
                <a:uLnTx/>
                <a:uFillTx/>
                <a:latin typeface="Calibri"/>
                <a:cs typeface="Calibri"/>
              </a:rPr>
              <a:t>not</a:t>
            </a:r>
            <a:r>
              <a:rPr kumimoji="0" sz="1800" b="1" i="0" u="none" strike="noStrike" kern="0" cap="none" spc="185" normalizeH="0" baseline="0" noProof="0" dirty="0">
                <a:ln>
                  <a:noFill/>
                </a:ln>
                <a:solidFill>
                  <a:srgbClr val="FFFFFF"/>
                </a:solidFill>
                <a:effectLst/>
                <a:uLnTx/>
                <a:uFillTx/>
                <a:latin typeface="Calibri"/>
                <a:cs typeface="Calibri"/>
              </a:rPr>
              <a:t> </a:t>
            </a:r>
            <a:r>
              <a:rPr kumimoji="0" sz="1800" b="1" i="0" u="none" strike="noStrike" kern="0" cap="none" spc="100" normalizeH="0" baseline="0" noProof="0" dirty="0">
                <a:ln>
                  <a:noFill/>
                </a:ln>
                <a:solidFill>
                  <a:srgbClr val="FFFFFF"/>
                </a:solidFill>
                <a:effectLst/>
                <a:uLnTx/>
                <a:uFillTx/>
                <a:latin typeface="Calibri"/>
                <a:cs typeface="Calibri"/>
              </a:rPr>
              <a:t>health</a:t>
            </a:r>
            <a:r>
              <a:rPr kumimoji="0" sz="1800" b="1" i="0" u="none" strike="noStrike" kern="0" cap="none" spc="175" normalizeH="0" baseline="0" noProof="0" dirty="0">
                <a:ln>
                  <a:noFill/>
                </a:ln>
                <a:solidFill>
                  <a:srgbClr val="FFFFFF"/>
                </a:solidFill>
                <a:effectLst/>
                <a:uLnTx/>
                <a:uFillTx/>
                <a:latin typeface="Calibri"/>
                <a:cs typeface="Calibri"/>
              </a:rPr>
              <a:t> </a:t>
            </a:r>
            <a:r>
              <a:rPr kumimoji="0" sz="1800" b="1" i="0" u="none" strike="noStrike" kern="0" cap="none" spc="90" normalizeH="0" baseline="0" noProof="0" dirty="0">
                <a:ln>
                  <a:noFill/>
                </a:ln>
                <a:solidFill>
                  <a:srgbClr val="FFFFFF"/>
                </a:solidFill>
                <a:effectLst/>
                <a:uLnTx/>
                <a:uFillTx/>
                <a:latin typeface="Calibri"/>
                <a:cs typeface="Calibri"/>
              </a:rPr>
              <a:t>insurance.</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844"/>
              </a:spcBef>
              <a:spcAft>
                <a:spcPts val="0"/>
              </a:spcAft>
              <a:buClr>
                <a:srgbClr val="E86000"/>
              </a:buClr>
              <a:buSzTx/>
              <a:buFont typeface="Arial"/>
              <a:buChar char="•"/>
              <a:tabLst>
                <a:tab pos="299085" algn="l"/>
              </a:tabLst>
              <a:defRPr/>
            </a:pPr>
            <a:r>
              <a:rPr kumimoji="0" sz="1400" b="1" i="0" u="none" strike="noStrike" kern="0" cap="none" spc="85" normalizeH="0" baseline="0" noProof="0" dirty="0">
                <a:ln>
                  <a:noFill/>
                </a:ln>
                <a:solidFill>
                  <a:srgbClr val="FFFFFF"/>
                </a:solidFill>
                <a:effectLst/>
                <a:uLnTx/>
                <a:uFillTx/>
                <a:latin typeface="Calibri"/>
                <a:cs typeface="Calibri"/>
              </a:rPr>
              <a:t>Administrator:</a:t>
            </a:r>
            <a:r>
              <a:rPr kumimoji="0" sz="1400" b="1" i="0" u="none" strike="noStrike" kern="0" cap="none" spc="105" normalizeH="0" baseline="0" noProof="0" dirty="0">
                <a:ln>
                  <a:noFill/>
                </a:ln>
                <a:solidFill>
                  <a:srgbClr val="FFFFFF"/>
                </a:solidFill>
                <a:effectLst/>
                <a:uLnTx/>
                <a:uFillTx/>
                <a:latin typeface="Calibri"/>
                <a:cs typeface="Calibri"/>
              </a:rPr>
              <a:t> </a:t>
            </a:r>
            <a:r>
              <a:rPr kumimoji="0" sz="1400" b="1" i="0" u="none" strike="noStrike" kern="0" cap="none" spc="100" normalizeH="0" baseline="0" noProof="0" dirty="0">
                <a:ln>
                  <a:noFill/>
                </a:ln>
                <a:solidFill>
                  <a:srgbClr val="FFFFFF"/>
                </a:solidFill>
                <a:effectLst/>
                <a:uLnTx/>
                <a:uFillTx/>
                <a:latin typeface="Calibri"/>
                <a:cs typeface="Calibri"/>
              </a:rPr>
              <a:t>The</a:t>
            </a:r>
            <a:r>
              <a:rPr kumimoji="0" sz="1400" b="1" i="0" u="none" strike="noStrike" kern="0" cap="none" spc="160" normalizeH="0" baseline="0" noProof="0" dirty="0">
                <a:ln>
                  <a:noFill/>
                </a:ln>
                <a:solidFill>
                  <a:srgbClr val="FFFFFF"/>
                </a:solidFill>
                <a:effectLst/>
                <a:uLnTx/>
                <a:uFillTx/>
                <a:latin typeface="Calibri"/>
                <a:cs typeface="Calibri"/>
              </a:rPr>
              <a:t> </a:t>
            </a:r>
            <a:r>
              <a:rPr kumimoji="0" sz="1400" b="1" i="0" u="none" strike="noStrike" kern="0" cap="none" spc="95" normalizeH="0" baseline="0" noProof="0" dirty="0">
                <a:ln>
                  <a:noFill/>
                </a:ln>
                <a:solidFill>
                  <a:srgbClr val="FFFFFF"/>
                </a:solidFill>
                <a:effectLst/>
                <a:uLnTx/>
                <a:uFillTx/>
                <a:latin typeface="Calibri"/>
                <a:cs typeface="Calibri"/>
              </a:rPr>
              <a:t>Standard</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ts val="1595"/>
              </a:lnSpc>
              <a:spcBef>
                <a:spcPts val="840"/>
              </a:spcBef>
              <a:spcAft>
                <a:spcPts val="0"/>
              </a:spcAft>
              <a:buClr>
                <a:srgbClr val="E86000"/>
              </a:buClr>
              <a:buSzTx/>
              <a:buFont typeface="Arial"/>
              <a:buChar char="•"/>
              <a:tabLst>
                <a:tab pos="299085" algn="l"/>
              </a:tabLst>
              <a:defRPr/>
            </a:pPr>
            <a:r>
              <a:rPr kumimoji="0" sz="1400" b="1" i="0" u="none" strike="noStrike" kern="0" cap="none" spc="90" normalizeH="0" baseline="0" noProof="0" dirty="0">
                <a:ln>
                  <a:noFill/>
                </a:ln>
                <a:solidFill>
                  <a:srgbClr val="FFFFFF"/>
                </a:solidFill>
                <a:effectLst/>
                <a:uLnTx/>
                <a:uFillTx/>
                <a:latin typeface="Calibri"/>
                <a:cs typeface="Calibri"/>
              </a:rPr>
              <a:t>Enrollment:</a:t>
            </a:r>
            <a:r>
              <a:rPr kumimoji="0" sz="1400" b="1" i="0" u="none" strike="noStrike" kern="0" cap="none" spc="150" normalizeH="0" baseline="0" noProof="0" dirty="0">
                <a:ln>
                  <a:noFill/>
                </a:ln>
                <a:solidFill>
                  <a:srgbClr val="FFFFFF"/>
                </a:solidFill>
                <a:effectLst/>
                <a:uLnTx/>
                <a:uFillTx/>
                <a:latin typeface="Calibri"/>
                <a:cs typeface="Calibri"/>
              </a:rPr>
              <a:t> </a:t>
            </a:r>
            <a:r>
              <a:rPr kumimoji="0" sz="1400" b="1" i="0" u="none" strike="noStrike" kern="0" cap="none" spc="140" normalizeH="0" baseline="0" noProof="0" dirty="0">
                <a:ln>
                  <a:noFill/>
                </a:ln>
                <a:solidFill>
                  <a:srgbClr val="FFFFFF"/>
                </a:solidFill>
                <a:effectLst/>
                <a:uLnTx/>
                <a:uFillTx/>
                <a:latin typeface="Calibri"/>
                <a:cs typeface="Calibri"/>
              </a:rPr>
              <a:t>New</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75" normalizeH="0" baseline="0" noProof="0" dirty="0">
                <a:ln>
                  <a:noFill/>
                </a:ln>
                <a:solidFill>
                  <a:srgbClr val="FFFFFF"/>
                </a:solidFill>
                <a:effectLst/>
                <a:uLnTx/>
                <a:uFillTx/>
                <a:latin typeface="Calibri"/>
                <a:cs typeface="Calibri"/>
              </a:rPr>
              <a:t>hires</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75" normalizeH="0" baseline="0" noProof="0" dirty="0">
                <a:ln>
                  <a:noFill/>
                </a:ln>
                <a:solidFill>
                  <a:srgbClr val="FFFFFF"/>
                </a:solidFill>
                <a:effectLst/>
                <a:uLnTx/>
                <a:uFillTx/>
                <a:latin typeface="Calibri"/>
                <a:cs typeface="Calibri"/>
              </a:rPr>
              <a:t>within</a:t>
            </a:r>
            <a:r>
              <a:rPr kumimoji="0" sz="1400" b="1" i="0" u="none" strike="noStrike" kern="0" cap="none" spc="150" normalizeH="0" baseline="0" noProof="0" dirty="0">
                <a:ln>
                  <a:noFill/>
                </a:ln>
                <a:solidFill>
                  <a:srgbClr val="FFFFFF"/>
                </a:solidFill>
                <a:effectLst/>
                <a:uLnTx/>
                <a:uFillTx/>
                <a:latin typeface="Calibri"/>
                <a:cs typeface="Calibri"/>
              </a:rPr>
              <a:t> </a:t>
            </a:r>
            <a:r>
              <a:rPr kumimoji="0" sz="1400" b="1" i="0" u="none" strike="noStrike" kern="0" cap="none" spc="70" normalizeH="0" baseline="0" noProof="0" dirty="0">
                <a:ln>
                  <a:noFill/>
                </a:ln>
                <a:solidFill>
                  <a:srgbClr val="FFFFFF"/>
                </a:solidFill>
                <a:effectLst/>
                <a:uLnTx/>
                <a:uFillTx/>
                <a:latin typeface="Calibri"/>
                <a:cs typeface="Calibri"/>
              </a:rPr>
              <a:t>their</a:t>
            </a:r>
            <a:r>
              <a:rPr kumimoji="0" sz="1400" b="1" i="0" u="none" strike="noStrike" kern="0" cap="none" spc="150" normalizeH="0" baseline="0" noProof="0" dirty="0">
                <a:ln>
                  <a:noFill/>
                </a:ln>
                <a:solidFill>
                  <a:srgbClr val="FFFFFF"/>
                </a:solidFill>
                <a:effectLst/>
                <a:uLnTx/>
                <a:uFillTx/>
                <a:latin typeface="Calibri"/>
                <a:cs typeface="Calibri"/>
              </a:rPr>
              <a:t> </a:t>
            </a:r>
            <a:r>
              <a:rPr kumimoji="0" sz="1400" b="1" i="0" u="none" strike="noStrike" kern="0" cap="none" spc="50" normalizeH="0" baseline="0" noProof="0" dirty="0">
                <a:ln>
                  <a:noFill/>
                </a:ln>
                <a:solidFill>
                  <a:srgbClr val="FFFFFF"/>
                </a:solidFill>
                <a:effectLst/>
                <a:uLnTx/>
                <a:uFillTx/>
                <a:latin typeface="Calibri"/>
                <a:cs typeface="Calibri"/>
              </a:rPr>
              <a:t>first</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160" normalizeH="0" baseline="0" noProof="0" dirty="0">
                <a:ln>
                  <a:noFill/>
                </a:ln>
                <a:solidFill>
                  <a:srgbClr val="FFFFFF"/>
                </a:solidFill>
                <a:effectLst/>
                <a:uLnTx/>
                <a:uFillTx/>
                <a:latin typeface="Calibri"/>
                <a:cs typeface="Calibri"/>
              </a:rPr>
              <a:t>30</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110" normalizeH="0" baseline="0" noProof="0" dirty="0">
                <a:ln>
                  <a:noFill/>
                </a:ln>
                <a:solidFill>
                  <a:srgbClr val="FFFFFF"/>
                </a:solidFill>
                <a:effectLst/>
                <a:uLnTx/>
                <a:uFillTx/>
                <a:latin typeface="Calibri"/>
                <a:cs typeface="Calibri"/>
              </a:rPr>
              <a:t>days</a:t>
            </a:r>
            <a:r>
              <a:rPr kumimoji="0" sz="1400" b="1" i="0" u="none" strike="noStrike" kern="0" cap="none" spc="150"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of</a:t>
            </a:r>
            <a:r>
              <a:rPr kumimoji="0" sz="1400" b="1" i="0" u="none" strike="noStrike" kern="0" cap="none" spc="210" normalizeH="0" baseline="0" noProof="0" dirty="0">
                <a:ln>
                  <a:noFill/>
                </a:ln>
                <a:solidFill>
                  <a:srgbClr val="FFFFFF"/>
                </a:solidFill>
                <a:effectLst/>
                <a:uLnTx/>
                <a:uFillTx/>
                <a:latin typeface="Calibri"/>
                <a:cs typeface="Calibri"/>
              </a:rPr>
              <a:t> </a:t>
            </a:r>
            <a:r>
              <a:rPr kumimoji="0" sz="1400" b="1" i="0" u="none" strike="noStrike" kern="0" cap="none" spc="110" normalizeH="0" baseline="0" noProof="0" dirty="0">
                <a:ln>
                  <a:noFill/>
                </a:ln>
                <a:solidFill>
                  <a:srgbClr val="FFFFFF"/>
                </a:solidFill>
                <a:effectLst/>
                <a:uLnTx/>
                <a:uFillTx/>
                <a:latin typeface="Calibri"/>
                <a:cs typeface="Calibri"/>
              </a:rPr>
              <a:t>employment</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without</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120" normalizeH="0" baseline="0" noProof="0" dirty="0">
                <a:ln>
                  <a:noFill/>
                </a:ln>
                <a:solidFill>
                  <a:srgbClr val="FFFFFF"/>
                </a:solidFill>
                <a:effectLst/>
                <a:uLnTx/>
                <a:uFillTx/>
                <a:latin typeface="Calibri"/>
                <a:cs typeface="Calibri"/>
              </a:rPr>
              <a:t>evidence</a:t>
            </a:r>
            <a:r>
              <a:rPr kumimoji="0" sz="1400" b="1" i="0" u="none" strike="noStrike" kern="0" cap="none" spc="155" normalizeH="0" baseline="0" noProof="0" dirty="0">
                <a:ln>
                  <a:noFill/>
                </a:ln>
                <a:solidFill>
                  <a:srgbClr val="FFFFFF"/>
                </a:solidFill>
                <a:effectLst/>
                <a:uLnTx/>
                <a:uFillTx/>
                <a:latin typeface="Calibri"/>
                <a:cs typeface="Calibri"/>
              </a:rPr>
              <a:t> </a:t>
            </a:r>
            <a:r>
              <a:rPr kumimoji="0" sz="1400" b="1" i="0" u="none" strike="noStrike" kern="0" cap="none" spc="55" normalizeH="0" baseline="0" noProof="0" dirty="0">
                <a:ln>
                  <a:noFill/>
                </a:ln>
                <a:solidFill>
                  <a:srgbClr val="FFFFFF"/>
                </a:solidFill>
                <a:effectLst/>
                <a:uLnTx/>
                <a:uFillTx/>
                <a:latin typeface="Calibri"/>
                <a:cs typeface="Calibri"/>
              </a:rPr>
              <a:t>of</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9085" marR="0" lvl="0" indent="0" defTabSz="914400" eaLnBrk="1" fontAlgn="auto" latinLnBrk="0" hangingPunct="1">
              <a:lnSpc>
                <a:spcPts val="1595"/>
              </a:lnSpc>
              <a:spcBef>
                <a:spcPts val="0"/>
              </a:spcBef>
              <a:spcAft>
                <a:spcPts val="0"/>
              </a:spcAft>
              <a:buClrTx/>
              <a:buSzTx/>
              <a:buFontTx/>
              <a:buNone/>
              <a:tabLst/>
              <a:defRPr/>
            </a:pPr>
            <a:r>
              <a:rPr kumimoji="0" sz="1400" b="1" i="0" u="none" strike="noStrike" kern="0" cap="none" spc="80" normalizeH="0" baseline="0" noProof="0" dirty="0">
                <a:ln>
                  <a:noFill/>
                </a:ln>
                <a:solidFill>
                  <a:srgbClr val="FFFFFF"/>
                </a:solidFill>
                <a:effectLst/>
                <a:uLnTx/>
                <a:uFillTx/>
                <a:latin typeface="Calibri"/>
                <a:cs typeface="Calibri"/>
              </a:rPr>
              <a:t>insurability</a:t>
            </a:r>
            <a:r>
              <a:rPr kumimoji="0" sz="1400" b="1" i="0" u="none" strike="noStrike" kern="0" cap="none" spc="155" normalizeH="0" baseline="0" noProof="0" dirty="0">
                <a:ln>
                  <a:noFill/>
                </a:ln>
                <a:solidFill>
                  <a:srgbClr val="FFFFFF"/>
                </a:solidFill>
                <a:effectLst/>
                <a:uLnTx/>
                <a:uFillTx/>
                <a:latin typeface="Calibri"/>
                <a:cs typeface="Calibri"/>
              </a:rPr>
              <a:t> </a:t>
            </a:r>
            <a:r>
              <a:rPr kumimoji="0" sz="1400" b="1" i="0" u="none" strike="noStrike" kern="0" cap="none" spc="114" normalizeH="0" baseline="0" noProof="0" dirty="0">
                <a:ln>
                  <a:noFill/>
                </a:ln>
                <a:solidFill>
                  <a:srgbClr val="FFFFFF"/>
                </a:solidFill>
                <a:effectLst/>
                <a:uLnTx/>
                <a:uFillTx/>
                <a:latin typeface="Calibri"/>
                <a:cs typeface="Calibri"/>
              </a:rPr>
              <a:t>and</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120" normalizeH="0" baseline="0" noProof="0" dirty="0">
                <a:ln>
                  <a:noFill/>
                </a:ln>
                <a:solidFill>
                  <a:srgbClr val="FFFFFF"/>
                </a:solidFill>
                <a:effectLst/>
                <a:uLnTx/>
                <a:uFillTx/>
                <a:latin typeface="Calibri"/>
                <a:cs typeface="Calibri"/>
              </a:rPr>
              <a:t>during</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165" normalizeH="0" baseline="0" noProof="0" dirty="0">
                <a:ln>
                  <a:noFill/>
                </a:ln>
                <a:solidFill>
                  <a:srgbClr val="FFFFFF"/>
                </a:solidFill>
                <a:effectLst/>
                <a:uLnTx/>
                <a:uFillTx/>
                <a:latin typeface="Calibri"/>
                <a:cs typeface="Calibri"/>
              </a:rPr>
              <a:t>Open</a:t>
            </a:r>
            <a:r>
              <a:rPr kumimoji="0" sz="1400" b="1" i="0" u="none" strike="noStrike" kern="0" cap="none" spc="130" normalizeH="0" baseline="0" noProof="0" dirty="0">
                <a:ln>
                  <a:noFill/>
                </a:ln>
                <a:solidFill>
                  <a:srgbClr val="FFFFFF"/>
                </a:solidFill>
                <a:effectLst/>
                <a:uLnTx/>
                <a:uFillTx/>
                <a:latin typeface="Calibri"/>
                <a:cs typeface="Calibri"/>
              </a:rPr>
              <a:t> </a:t>
            </a:r>
            <a:r>
              <a:rPr kumimoji="0" sz="1400" b="1" i="0" u="none" strike="noStrike" kern="0" cap="none" spc="90" normalizeH="0" baseline="0" noProof="0" dirty="0">
                <a:ln>
                  <a:noFill/>
                </a:ln>
                <a:solidFill>
                  <a:srgbClr val="FFFFFF"/>
                </a:solidFill>
                <a:effectLst/>
                <a:uLnTx/>
                <a:uFillTx/>
                <a:latin typeface="Calibri"/>
                <a:cs typeface="Calibri"/>
              </a:rPr>
              <a:t>Enrollment;</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105" normalizeH="0" baseline="0" noProof="0" dirty="0">
                <a:ln>
                  <a:noFill/>
                </a:ln>
                <a:solidFill>
                  <a:srgbClr val="FFFFFF"/>
                </a:solidFill>
                <a:effectLst/>
                <a:uLnTx/>
                <a:uFillTx/>
                <a:latin typeface="Calibri"/>
                <a:cs typeface="Calibri"/>
              </a:rPr>
              <a:t>can</a:t>
            </a:r>
            <a:r>
              <a:rPr kumimoji="0" sz="1400" b="1" i="0" u="none" strike="noStrike" kern="0" cap="none" spc="145" normalizeH="0" baseline="0" noProof="0" dirty="0">
                <a:ln>
                  <a:noFill/>
                </a:ln>
                <a:solidFill>
                  <a:srgbClr val="FFFFFF"/>
                </a:solidFill>
                <a:effectLst/>
                <a:uLnTx/>
                <a:uFillTx/>
                <a:latin typeface="Calibri"/>
                <a:cs typeface="Calibri"/>
              </a:rPr>
              <a:t> add</a:t>
            </a:r>
            <a:r>
              <a:rPr kumimoji="0" sz="1400" b="1" i="0" u="none" strike="noStrike" kern="0" cap="none" spc="155" normalizeH="0" baseline="0" noProof="0" dirty="0">
                <a:ln>
                  <a:noFill/>
                </a:ln>
                <a:solidFill>
                  <a:srgbClr val="FFFFFF"/>
                </a:solidFill>
                <a:effectLst/>
                <a:uLnTx/>
                <a:uFillTx/>
                <a:latin typeface="Calibri"/>
                <a:cs typeface="Calibri"/>
              </a:rPr>
              <a:t> </a:t>
            </a:r>
            <a:r>
              <a:rPr kumimoji="0" sz="1400" b="1" i="0" u="none" strike="noStrike" kern="0" cap="none" spc="120" normalizeH="0" baseline="0" noProof="0" dirty="0">
                <a:ln>
                  <a:noFill/>
                </a:ln>
                <a:solidFill>
                  <a:srgbClr val="FFFFFF"/>
                </a:solidFill>
                <a:effectLst/>
                <a:uLnTx/>
                <a:uFillTx/>
                <a:latin typeface="Calibri"/>
                <a:cs typeface="Calibri"/>
              </a:rPr>
              <a:t>spouse</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114" normalizeH="0" baseline="0" noProof="0" dirty="0">
                <a:ln>
                  <a:noFill/>
                </a:ln>
                <a:solidFill>
                  <a:srgbClr val="FFFFFF"/>
                </a:solidFill>
                <a:effectLst/>
                <a:uLnTx/>
                <a:uFillTx/>
                <a:latin typeface="Calibri"/>
                <a:cs typeface="Calibri"/>
              </a:rPr>
              <a:t>and</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children’s</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120" normalizeH="0" baseline="0" noProof="0" dirty="0">
                <a:ln>
                  <a:noFill/>
                </a:ln>
                <a:solidFill>
                  <a:srgbClr val="FFFFFF"/>
                </a:solidFill>
                <a:effectLst/>
                <a:uLnTx/>
                <a:uFillTx/>
                <a:latin typeface="Calibri"/>
                <a:cs typeface="Calibri"/>
              </a:rPr>
              <a:t>coverage</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825"/>
              </a:spcBef>
              <a:spcAft>
                <a:spcPts val="0"/>
              </a:spcAft>
              <a:buClr>
                <a:srgbClr val="E86000"/>
              </a:buClr>
              <a:buSzTx/>
              <a:buFont typeface="Arial"/>
              <a:buChar char="•"/>
              <a:tabLst>
                <a:tab pos="299085" algn="l"/>
              </a:tabLst>
              <a:defRPr/>
            </a:pPr>
            <a:r>
              <a:rPr kumimoji="0" sz="1400" b="1" i="0" u="none" strike="noStrike" kern="0" cap="none" spc="90" normalizeH="0" baseline="0" noProof="0" dirty="0">
                <a:ln>
                  <a:noFill/>
                </a:ln>
                <a:solidFill>
                  <a:srgbClr val="FFFFFF"/>
                </a:solidFill>
                <a:effectLst/>
                <a:uLnTx/>
                <a:uFillTx/>
                <a:latin typeface="Calibri"/>
                <a:cs typeface="Calibri"/>
              </a:rPr>
              <a:t>Benefit:</a:t>
            </a:r>
            <a:r>
              <a:rPr kumimoji="0" sz="1400" b="1" i="0" u="none" strike="noStrike" kern="0" cap="none" spc="75" normalizeH="0" baseline="0" noProof="0" dirty="0">
                <a:ln>
                  <a:noFill/>
                </a:ln>
                <a:solidFill>
                  <a:srgbClr val="FFFFFF"/>
                </a:solidFill>
                <a:effectLst/>
                <a:uLnTx/>
                <a:uFillTx/>
                <a:latin typeface="Calibri"/>
                <a:cs typeface="Calibri"/>
              </a:rPr>
              <a:t> Various</a:t>
            </a:r>
            <a:r>
              <a:rPr kumimoji="0" sz="1400" b="1" i="0" u="none" strike="noStrike" kern="0" cap="none" spc="165" normalizeH="0" baseline="0" noProof="0" dirty="0">
                <a:ln>
                  <a:noFill/>
                </a:ln>
                <a:solidFill>
                  <a:srgbClr val="FFFFFF"/>
                </a:solidFill>
                <a:effectLst/>
                <a:uLnTx/>
                <a:uFillTx/>
                <a:latin typeface="Calibri"/>
                <a:cs typeface="Calibri"/>
              </a:rPr>
              <a:t> </a:t>
            </a:r>
            <a:r>
              <a:rPr kumimoji="0" sz="1400" b="1" i="0" u="none" strike="noStrike" kern="0" cap="none" spc="110" normalizeH="0" baseline="0" noProof="0" dirty="0">
                <a:ln>
                  <a:noFill/>
                </a:ln>
                <a:solidFill>
                  <a:srgbClr val="FFFFFF"/>
                </a:solidFill>
                <a:effectLst/>
                <a:uLnTx/>
                <a:uFillTx/>
                <a:latin typeface="Calibri"/>
                <a:cs typeface="Calibri"/>
              </a:rPr>
              <a:t>by</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105" normalizeH="0" baseline="0" noProof="0" dirty="0">
                <a:ln>
                  <a:noFill/>
                </a:ln>
                <a:solidFill>
                  <a:srgbClr val="FFFFFF"/>
                </a:solidFill>
                <a:effectLst/>
                <a:uLnTx/>
                <a:uFillTx/>
                <a:latin typeface="Calibri"/>
                <a:cs typeface="Calibri"/>
              </a:rPr>
              <a:t>accident</a:t>
            </a:r>
            <a:r>
              <a:rPr kumimoji="0" sz="1400" b="1" i="0" u="none" strike="noStrike" kern="0" cap="none" spc="170" normalizeH="0" baseline="0" noProof="0" dirty="0">
                <a:ln>
                  <a:noFill/>
                </a:ln>
                <a:solidFill>
                  <a:srgbClr val="FFFFFF"/>
                </a:solidFill>
                <a:effectLst/>
                <a:uLnTx/>
                <a:uFillTx/>
                <a:latin typeface="Calibri"/>
                <a:cs typeface="Calibri"/>
              </a:rPr>
              <a:t> </a:t>
            </a:r>
            <a:r>
              <a:rPr kumimoji="0" sz="1400" b="1" i="0" u="none" strike="noStrike" kern="0" cap="none" spc="85" normalizeH="0" baseline="0" noProof="0" dirty="0">
                <a:ln>
                  <a:noFill/>
                </a:ln>
                <a:solidFill>
                  <a:srgbClr val="FFFFFF"/>
                </a:solidFill>
                <a:effectLst/>
                <a:uLnTx/>
                <a:uFillTx/>
                <a:latin typeface="Calibri"/>
                <a:cs typeface="Calibri"/>
              </a:rPr>
              <a:t>classification,</a:t>
            </a:r>
            <a:r>
              <a:rPr kumimoji="0" sz="1400" b="1" i="0" u="none" strike="noStrike" kern="0" cap="none" spc="100" normalizeH="0" baseline="0" noProof="0" dirty="0">
                <a:ln>
                  <a:noFill/>
                </a:ln>
                <a:solidFill>
                  <a:srgbClr val="FFFFFF"/>
                </a:solidFill>
                <a:effectLst/>
                <a:uLnTx/>
                <a:uFillTx/>
                <a:latin typeface="Calibri"/>
                <a:cs typeface="Calibri"/>
              </a:rPr>
              <a:t> </a:t>
            </a:r>
            <a:r>
              <a:rPr kumimoji="0" sz="1400" b="1" i="0" u="none" strike="noStrike" kern="0" cap="none" spc="114" normalizeH="0" baseline="0" noProof="0" dirty="0">
                <a:ln>
                  <a:noFill/>
                </a:ln>
                <a:solidFill>
                  <a:srgbClr val="FFFFFF"/>
                </a:solidFill>
                <a:effectLst/>
                <a:uLnTx/>
                <a:uFillTx/>
                <a:latin typeface="Calibri"/>
                <a:cs typeface="Calibri"/>
              </a:rPr>
              <a:t>please</a:t>
            </a:r>
            <a:r>
              <a:rPr kumimoji="0" sz="1400" b="1" i="0" u="none" strike="noStrike" kern="0" cap="none" spc="155" normalizeH="0" baseline="0" noProof="0" dirty="0">
                <a:ln>
                  <a:noFill/>
                </a:ln>
                <a:solidFill>
                  <a:srgbClr val="FFFFFF"/>
                </a:solidFill>
                <a:effectLst/>
                <a:uLnTx/>
                <a:uFillTx/>
                <a:latin typeface="Calibri"/>
                <a:cs typeface="Calibri"/>
              </a:rPr>
              <a:t> </a:t>
            </a:r>
            <a:r>
              <a:rPr kumimoji="0" sz="1400" b="1" i="0" u="none" strike="noStrike" kern="0" cap="none" spc="114" normalizeH="0" baseline="0" noProof="0" dirty="0">
                <a:ln>
                  <a:noFill/>
                </a:ln>
                <a:solidFill>
                  <a:srgbClr val="FFFFFF"/>
                </a:solidFill>
                <a:effectLst/>
                <a:uLnTx/>
                <a:uFillTx/>
                <a:latin typeface="Calibri"/>
                <a:cs typeface="Calibri"/>
              </a:rPr>
              <a:t>see</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90" normalizeH="0" baseline="0" noProof="0" dirty="0">
                <a:ln>
                  <a:noFill/>
                </a:ln>
                <a:solidFill>
                  <a:srgbClr val="FFFFFF"/>
                </a:solidFill>
                <a:effectLst/>
                <a:uLnTx/>
                <a:uFillTx/>
                <a:latin typeface="Calibri"/>
                <a:cs typeface="Calibri"/>
              </a:rPr>
              <a:t>next</a:t>
            </a:r>
            <a:r>
              <a:rPr kumimoji="0" sz="1400" b="1" i="0" u="none" strike="noStrike" kern="0" cap="none" spc="130" normalizeH="0" baseline="0" noProof="0" dirty="0">
                <a:ln>
                  <a:noFill/>
                </a:ln>
                <a:solidFill>
                  <a:srgbClr val="FFFFFF"/>
                </a:solidFill>
                <a:effectLst/>
                <a:uLnTx/>
                <a:uFillTx/>
                <a:latin typeface="Calibri"/>
                <a:cs typeface="Calibri"/>
              </a:rPr>
              <a:t> </a:t>
            </a:r>
            <a:r>
              <a:rPr kumimoji="0" sz="1400" b="1" i="0" u="none" strike="noStrike" kern="0" cap="none" spc="100" normalizeH="0" baseline="0" noProof="0" dirty="0">
                <a:ln>
                  <a:noFill/>
                </a:ln>
                <a:solidFill>
                  <a:srgbClr val="FFFFFF"/>
                </a:solidFill>
                <a:effectLst/>
                <a:uLnTx/>
                <a:uFillTx/>
                <a:latin typeface="Calibri"/>
                <a:cs typeface="Calibri"/>
              </a:rPr>
              <a:t>slide</a:t>
            </a:r>
            <a:r>
              <a:rPr kumimoji="0" sz="1400" b="1" i="0" u="none" strike="noStrike" kern="0" cap="none" spc="165" normalizeH="0" baseline="0" noProof="0" dirty="0">
                <a:ln>
                  <a:noFill/>
                </a:ln>
                <a:solidFill>
                  <a:srgbClr val="FFFFFF"/>
                </a:solidFill>
                <a:effectLst/>
                <a:uLnTx/>
                <a:uFillTx/>
                <a:latin typeface="Calibri"/>
                <a:cs typeface="Calibri"/>
              </a:rPr>
              <a:t> </a:t>
            </a:r>
            <a:r>
              <a:rPr kumimoji="0" sz="1400" b="1" i="0" u="none" strike="noStrike" kern="0" cap="none" spc="70" normalizeH="0" baseline="0" noProof="0" dirty="0">
                <a:ln>
                  <a:noFill/>
                </a:ln>
                <a:solidFill>
                  <a:srgbClr val="FFFFFF"/>
                </a:solidFill>
                <a:effectLst/>
                <a:uLnTx/>
                <a:uFillTx/>
                <a:latin typeface="Calibri"/>
                <a:cs typeface="Calibri"/>
              </a:rPr>
              <a:t>for</a:t>
            </a:r>
            <a:r>
              <a:rPr kumimoji="0" sz="1400" b="1" i="0" u="none" strike="noStrike" kern="0" cap="none" spc="150"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details</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9085" marR="151765" lvl="0" indent="-287020" defTabSz="914400" eaLnBrk="1" fontAlgn="auto" latinLnBrk="0" hangingPunct="1">
              <a:lnSpc>
                <a:spcPts val="1510"/>
              </a:lnSpc>
              <a:spcBef>
                <a:spcPts val="1025"/>
              </a:spcBef>
              <a:spcAft>
                <a:spcPts val="0"/>
              </a:spcAft>
              <a:buClr>
                <a:srgbClr val="E86000"/>
              </a:buClr>
              <a:buSzTx/>
              <a:buFont typeface="Arial"/>
              <a:buChar char="•"/>
              <a:tabLst>
                <a:tab pos="299085" algn="l"/>
              </a:tabLst>
              <a:defRPr/>
            </a:pPr>
            <a:r>
              <a:rPr kumimoji="0" sz="1400" b="1" i="0" u="none" strike="noStrike" kern="0" cap="none" spc="65" normalizeH="0" baseline="0" noProof="0" dirty="0">
                <a:ln>
                  <a:noFill/>
                </a:ln>
                <a:solidFill>
                  <a:srgbClr val="FFFFFF"/>
                </a:solidFill>
                <a:effectLst/>
                <a:uLnTx/>
                <a:uFillTx/>
                <a:latin typeface="Calibri"/>
                <a:cs typeface="Calibri"/>
              </a:rPr>
              <a:t>Portability:</a:t>
            </a:r>
            <a:r>
              <a:rPr kumimoji="0" sz="1400" b="1" i="0" u="none" strike="noStrike" kern="0" cap="none" spc="165" normalizeH="0" baseline="0" noProof="0" dirty="0">
                <a:ln>
                  <a:noFill/>
                </a:ln>
                <a:solidFill>
                  <a:srgbClr val="FFFFFF"/>
                </a:solidFill>
                <a:effectLst/>
                <a:uLnTx/>
                <a:uFillTx/>
                <a:latin typeface="Calibri"/>
                <a:cs typeface="Calibri"/>
              </a:rPr>
              <a:t> </a:t>
            </a:r>
            <a:r>
              <a:rPr kumimoji="0" sz="1400" b="1" i="0" u="none" strike="noStrike" kern="0" cap="none" spc="0" normalizeH="0" baseline="0" noProof="0" dirty="0">
                <a:ln>
                  <a:noFill/>
                </a:ln>
                <a:solidFill>
                  <a:srgbClr val="FFFFFF"/>
                </a:solidFill>
                <a:effectLst/>
                <a:uLnTx/>
                <a:uFillTx/>
                <a:latin typeface="Calibri"/>
                <a:cs typeface="Calibri"/>
              </a:rPr>
              <a:t>If</a:t>
            </a:r>
            <a:r>
              <a:rPr kumimoji="0" sz="1400" b="1" i="0" u="none" strike="noStrike" kern="0" cap="none" spc="215" normalizeH="0" baseline="0" noProof="0" dirty="0">
                <a:ln>
                  <a:noFill/>
                </a:ln>
                <a:solidFill>
                  <a:srgbClr val="FFFFFF"/>
                </a:solidFill>
                <a:effectLst/>
                <a:uLnTx/>
                <a:uFillTx/>
                <a:latin typeface="Calibri"/>
                <a:cs typeface="Calibri"/>
              </a:rPr>
              <a:t> </a:t>
            </a:r>
            <a:r>
              <a:rPr kumimoji="0" sz="1400" b="1" i="0" u="none" strike="noStrike" kern="0" cap="none" spc="90" normalizeH="0" baseline="0" noProof="0" dirty="0">
                <a:ln>
                  <a:noFill/>
                </a:ln>
                <a:solidFill>
                  <a:srgbClr val="FFFFFF"/>
                </a:solidFill>
                <a:effectLst/>
                <a:uLnTx/>
                <a:uFillTx/>
                <a:latin typeface="Calibri"/>
                <a:cs typeface="Calibri"/>
              </a:rPr>
              <a:t>an</a:t>
            </a:r>
            <a:r>
              <a:rPr kumimoji="0" sz="1400" b="1" i="0" u="none" strike="noStrike" kern="0" cap="none" spc="160" normalizeH="0" baseline="0" noProof="0" dirty="0">
                <a:ln>
                  <a:noFill/>
                </a:ln>
                <a:solidFill>
                  <a:srgbClr val="FFFFFF"/>
                </a:solidFill>
                <a:effectLst/>
                <a:uLnTx/>
                <a:uFillTx/>
                <a:latin typeface="Calibri"/>
                <a:cs typeface="Calibri"/>
              </a:rPr>
              <a:t> </a:t>
            </a:r>
            <a:r>
              <a:rPr kumimoji="0" sz="1400" b="1" i="0" u="none" strike="noStrike" kern="0" cap="none" spc="120" normalizeH="0" baseline="0" noProof="0" dirty="0">
                <a:ln>
                  <a:noFill/>
                </a:ln>
                <a:solidFill>
                  <a:srgbClr val="FFFFFF"/>
                </a:solidFill>
                <a:effectLst/>
                <a:uLnTx/>
                <a:uFillTx/>
                <a:latin typeface="Calibri"/>
                <a:cs typeface="Calibri"/>
              </a:rPr>
              <a:t>employees</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100" normalizeH="0" baseline="0" noProof="0" dirty="0">
                <a:ln>
                  <a:noFill/>
                </a:ln>
                <a:solidFill>
                  <a:srgbClr val="FFFFFF"/>
                </a:solidFill>
                <a:effectLst/>
                <a:uLnTx/>
                <a:uFillTx/>
                <a:latin typeface="Calibri"/>
                <a:cs typeface="Calibri"/>
              </a:rPr>
              <a:t>leaves Auburn,</a:t>
            </a:r>
            <a:r>
              <a:rPr kumimoji="0" sz="1400" b="1" i="0" u="none" strike="noStrike" kern="0" cap="none" spc="55"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they</a:t>
            </a:r>
            <a:r>
              <a:rPr kumimoji="0" sz="1400" b="1" i="0" u="none" strike="noStrike" kern="0" cap="none" spc="130" normalizeH="0" baseline="0" noProof="0" dirty="0">
                <a:ln>
                  <a:noFill/>
                </a:ln>
                <a:solidFill>
                  <a:srgbClr val="FFFFFF"/>
                </a:solidFill>
                <a:effectLst/>
                <a:uLnTx/>
                <a:uFillTx/>
                <a:latin typeface="Calibri"/>
                <a:cs typeface="Calibri"/>
              </a:rPr>
              <a:t> </a:t>
            </a:r>
            <a:r>
              <a:rPr kumimoji="0" sz="1400" b="1" i="0" u="none" strike="noStrike" kern="0" cap="none" spc="105" normalizeH="0" baseline="0" noProof="0" dirty="0">
                <a:ln>
                  <a:noFill/>
                </a:ln>
                <a:solidFill>
                  <a:srgbClr val="FFFFFF"/>
                </a:solidFill>
                <a:effectLst/>
                <a:uLnTx/>
                <a:uFillTx/>
                <a:latin typeface="Calibri"/>
                <a:cs typeface="Calibri"/>
              </a:rPr>
              <a:t>have</a:t>
            </a:r>
            <a:r>
              <a:rPr kumimoji="0" sz="1400" b="1" i="0" u="none" strike="noStrike" kern="0" cap="none" spc="160"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the</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95" normalizeH="0" baseline="0" noProof="0" dirty="0">
                <a:ln>
                  <a:noFill/>
                </a:ln>
                <a:solidFill>
                  <a:srgbClr val="FFFFFF"/>
                </a:solidFill>
                <a:effectLst/>
                <a:uLnTx/>
                <a:uFillTx/>
                <a:latin typeface="Calibri"/>
                <a:cs typeface="Calibri"/>
              </a:rPr>
              <a:t>opportunity</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65" normalizeH="0" baseline="0" noProof="0" dirty="0">
                <a:ln>
                  <a:noFill/>
                </a:ln>
                <a:solidFill>
                  <a:srgbClr val="FFFFFF"/>
                </a:solidFill>
                <a:effectLst/>
                <a:uLnTx/>
                <a:uFillTx/>
                <a:latin typeface="Calibri"/>
                <a:cs typeface="Calibri"/>
              </a:rPr>
              <a:t>to</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85" normalizeH="0" baseline="0" noProof="0" dirty="0">
                <a:ln>
                  <a:noFill/>
                </a:ln>
                <a:solidFill>
                  <a:srgbClr val="FFFFFF"/>
                </a:solidFill>
                <a:effectLst/>
                <a:uLnTx/>
                <a:uFillTx/>
                <a:latin typeface="Calibri"/>
                <a:cs typeface="Calibri"/>
              </a:rPr>
              <a:t>continue </a:t>
            </a:r>
            <a:r>
              <a:rPr kumimoji="0" sz="1400" b="1" i="0" u="none" strike="noStrike" kern="0" cap="none" spc="80" normalizeH="0" baseline="0" noProof="0" dirty="0">
                <a:ln>
                  <a:noFill/>
                </a:ln>
                <a:solidFill>
                  <a:srgbClr val="FFFFFF"/>
                </a:solidFill>
                <a:effectLst/>
                <a:uLnTx/>
                <a:uFillTx/>
                <a:latin typeface="Calibri"/>
                <a:cs typeface="Calibri"/>
              </a:rPr>
              <a:t>the</a:t>
            </a:r>
            <a:r>
              <a:rPr kumimoji="0" sz="1400" b="1" i="0" u="none" strike="noStrike" kern="0" cap="none" spc="130" normalizeH="0" baseline="0" noProof="0" dirty="0">
                <a:ln>
                  <a:noFill/>
                </a:ln>
                <a:solidFill>
                  <a:srgbClr val="FFFFFF"/>
                </a:solidFill>
                <a:effectLst/>
                <a:uLnTx/>
                <a:uFillTx/>
                <a:latin typeface="Calibri"/>
                <a:cs typeface="Calibri"/>
              </a:rPr>
              <a:t> coverage </a:t>
            </a:r>
            <a:r>
              <a:rPr kumimoji="0" sz="1400" b="1" i="0" u="none" strike="noStrike" kern="0" cap="none" spc="100" normalizeH="0" baseline="0" noProof="0" dirty="0">
                <a:ln>
                  <a:noFill/>
                </a:ln>
                <a:solidFill>
                  <a:srgbClr val="FFFFFF"/>
                </a:solidFill>
                <a:effectLst/>
                <a:uLnTx/>
                <a:uFillTx/>
                <a:latin typeface="Calibri"/>
                <a:cs typeface="Calibri"/>
              </a:rPr>
              <a:t>on</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90" normalizeH="0" baseline="0" noProof="0" dirty="0">
                <a:ln>
                  <a:noFill/>
                </a:ln>
                <a:solidFill>
                  <a:srgbClr val="FFFFFF"/>
                </a:solidFill>
                <a:effectLst/>
                <a:uLnTx/>
                <a:uFillTx/>
                <a:latin typeface="Calibri"/>
                <a:cs typeface="Calibri"/>
              </a:rPr>
              <a:t>an</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95" normalizeH="0" baseline="0" noProof="0" dirty="0">
                <a:ln>
                  <a:noFill/>
                </a:ln>
                <a:solidFill>
                  <a:srgbClr val="FFFFFF"/>
                </a:solidFill>
                <a:effectLst/>
                <a:uLnTx/>
                <a:uFillTx/>
                <a:latin typeface="Calibri"/>
                <a:cs typeface="Calibri"/>
              </a:rPr>
              <a:t>individual</a:t>
            </a:r>
            <a:r>
              <a:rPr kumimoji="0" sz="1400" b="1" i="0" u="none" strike="noStrike" kern="0" cap="none" spc="150" normalizeH="0" baseline="0" noProof="0" dirty="0">
                <a:ln>
                  <a:noFill/>
                </a:ln>
                <a:solidFill>
                  <a:srgbClr val="FFFFFF"/>
                </a:solidFill>
                <a:effectLst/>
                <a:uLnTx/>
                <a:uFillTx/>
                <a:latin typeface="Calibri"/>
                <a:cs typeface="Calibri"/>
              </a:rPr>
              <a:t> </a:t>
            </a:r>
            <a:r>
              <a:rPr kumimoji="0" sz="1400" b="1" i="0" u="none" strike="noStrike" kern="0" cap="none" spc="100" normalizeH="0" baseline="0" noProof="0" dirty="0">
                <a:ln>
                  <a:noFill/>
                </a:ln>
                <a:solidFill>
                  <a:srgbClr val="FFFFFF"/>
                </a:solidFill>
                <a:effectLst/>
                <a:uLnTx/>
                <a:uFillTx/>
                <a:latin typeface="Calibri"/>
                <a:cs typeface="Calibri"/>
              </a:rPr>
              <a:t>basis</a:t>
            </a:r>
            <a:r>
              <a:rPr kumimoji="0" sz="1400" b="1" i="0" u="none" strike="noStrike" kern="0" cap="none" spc="155" normalizeH="0" baseline="0" noProof="0" dirty="0">
                <a:ln>
                  <a:noFill/>
                </a:ln>
                <a:solidFill>
                  <a:srgbClr val="FFFFFF"/>
                </a:solidFill>
                <a:effectLst/>
                <a:uLnTx/>
                <a:uFillTx/>
                <a:latin typeface="Calibri"/>
                <a:cs typeface="Calibri"/>
              </a:rPr>
              <a:t> </a:t>
            </a:r>
            <a:r>
              <a:rPr kumimoji="0" sz="1400" b="1" i="0" u="none" strike="noStrike" kern="0" cap="none" spc="70" normalizeH="0" baseline="0" noProof="0" dirty="0">
                <a:ln>
                  <a:noFill/>
                </a:ln>
                <a:solidFill>
                  <a:srgbClr val="FFFFFF"/>
                </a:solidFill>
                <a:effectLst/>
                <a:uLnTx/>
                <a:uFillTx/>
                <a:latin typeface="Calibri"/>
                <a:cs typeface="Calibri"/>
              </a:rPr>
              <a:t>for</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the</a:t>
            </a:r>
            <a:r>
              <a:rPr kumimoji="0" sz="1400" b="1" i="0" u="none" strike="noStrike" kern="0" cap="none" spc="130" normalizeH="0" baseline="0" noProof="0" dirty="0">
                <a:ln>
                  <a:noFill/>
                </a:ln>
                <a:solidFill>
                  <a:srgbClr val="FFFFFF"/>
                </a:solidFill>
                <a:effectLst/>
                <a:uLnTx/>
                <a:uFillTx/>
                <a:latin typeface="Calibri"/>
                <a:cs typeface="Calibri"/>
              </a:rPr>
              <a:t> </a:t>
            </a:r>
            <a:r>
              <a:rPr kumimoji="0" sz="1400" b="1" i="0" u="none" strike="noStrike" kern="0" cap="none" spc="114" normalizeH="0" baseline="0" noProof="0" dirty="0">
                <a:ln>
                  <a:noFill/>
                </a:ln>
                <a:solidFill>
                  <a:srgbClr val="FFFFFF"/>
                </a:solidFill>
                <a:effectLst/>
                <a:uLnTx/>
                <a:uFillTx/>
                <a:latin typeface="Calibri"/>
                <a:cs typeface="Calibri"/>
              </a:rPr>
              <a:t>same</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130" normalizeH="0" baseline="0" noProof="0" dirty="0">
                <a:ln>
                  <a:noFill/>
                </a:ln>
                <a:solidFill>
                  <a:srgbClr val="FFFFFF"/>
                </a:solidFill>
                <a:effectLst/>
                <a:uLnTx/>
                <a:uFillTx/>
                <a:latin typeface="Calibri"/>
                <a:cs typeface="Calibri"/>
              </a:rPr>
              <a:t>coverage</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85" normalizeH="0" baseline="0" noProof="0" dirty="0">
                <a:ln>
                  <a:noFill/>
                </a:ln>
                <a:solidFill>
                  <a:srgbClr val="FFFFFF"/>
                </a:solidFill>
                <a:effectLst/>
                <a:uLnTx/>
                <a:uFillTx/>
                <a:latin typeface="Calibri"/>
                <a:cs typeface="Calibri"/>
              </a:rPr>
              <a:t>levels,</a:t>
            </a:r>
            <a:r>
              <a:rPr kumimoji="0" sz="1400" b="1" i="0" u="none" strike="noStrike" kern="0" cap="none" spc="60" normalizeH="0" baseline="0" noProof="0" dirty="0">
                <a:ln>
                  <a:noFill/>
                </a:ln>
                <a:solidFill>
                  <a:srgbClr val="FFFFFF"/>
                </a:solidFill>
                <a:effectLst/>
                <a:uLnTx/>
                <a:uFillTx/>
                <a:latin typeface="Calibri"/>
                <a:cs typeface="Calibri"/>
              </a:rPr>
              <a:t> </a:t>
            </a:r>
            <a:r>
              <a:rPr kumimoji="0" sz="1400" b="1" i="0" u="none" strike="noStrike" kern="0" cap="none" spc="85" normalizeH="0" baseline="0" noProof="0" dirty="0">
                <a:ln>
                  <a:noFill/>
                </a:ln>
                <a:solidFill>
                  <a:srgbClr val="FFFFFF"/>
                </a:solidFill>
                <a:effectLst/>
                <a:uLnTx/>
                <a:uFillTx/>
                <a:latin typeface="Calibri"/>
                <a:cs typeface="Calibri"/>
              </a:rPr>
              <a:t>but</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the</a:t>
            </a:r>
            <a:r>
              <a:rPr kumimoji="0" sz="1400" b="1" i="0" u="none" strike="noStrike" kern="0" cap="none" spc="130" normalizeH="0" baseline="0" noProof="0" dirty="0">
                <a:ln>
                  <a:noFill/>
                </a:ln>
                <a:solidFill>
                  <a:srgbClr val="FFFFFF"/>
                </a:solidFill>
                <a:effectLst/>
                <a:uLnTx/>
                <a:uFillTx/>
                <a:latin typeface="Calibri"/>
                <a:cs typeface="Calibri"/>
              </a:rPr>
              <a:t> </a:t>
            </a:r>
            <a:r>
              <a:rPr kumimoji="0" sz="1400" b="1" i="0" u="none" strike="noStrike" kern="0" cap="none" spc="90" normalizeH="0" baseline="0" noProof="0" dirty="0">
                <a:ln>
                  <a:noFill/>
                </a:ln>
                <a:solidFill>
                  <a:srgbClr val="FFFFFF"/>
                </a:solidFill>
                <a:effectLst/>
                <a:uLnTx/>
                <a:uFillTx/>
                <a:latin typeface="Calibri"/>
                <a:cs typeface="Calibri"/>
              </a:rPr>
              <a:t>cost</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50" normalizeH="0" baseline="0" noProof="0" dirty="0">
                <a:ln>
                  <a:noFill/>
                </a:ln>
                <a:solidFill>
                  <a:srgbClr val="FFFFFF"/>
                </a:solidFill>
                <a:effectLst/>
                <a:uLnTx/>
                <a:uFillTx/>
                <a:latin typeface="Calibri"/>
                <a:cs typeface="Calibri"/>
              </a:rPr>
              <a:t>will </a:t>
            </a:r>
            <a:r>
              <a:rPr kumimoji="0" sz="1400" b="1" i="0" u="none" strike="noStrike" kern="0" cap="none" spc="140" normalizeH="0" baseline="0" noProof="0" dirty="0">
                <a:ln>
                  <a:noFill/>
                </a:ln>
                <a:solidFill>
                  <a:srgbClr val="FFFFFF"/>
                </a:solidFill>
                <a:effectLst/>
                <a:uLnTx/>
                <a:uFillTx/>
                <a:latin typeface="Calibri"/>
                <a:cs typeface="Calibri"/>
              </a:rPr>
              <a:t>be</a:t>
            </a:r>
            <a:r>
              <a:rPr kumimoji="0" sz="1400" b="1" i="0" u="none" strike="noStrike" kern="0" cap="none" spc="120" normalizeH="0" baseline="0" noProof="0" dirty="0">
                <a:ln>
                  <a:noFill/>
                </a:ln>
                <a:solidFill>
                  <a:srgbClr val="FFFFFF"/>
                </a:solidFill>
                <a:effectLst/>
                <a:uLnTx/>
                <a:uFillTx/>
                <a:latin typeface="Calibri"/>
                <a:cs typeface="Calibri"/>
              </a:rPr>
              <a:t> </a:t>
            </a:r>
            <a:r>
              <a:rPr kumimoji="0" sz="1400" b="1" i="0" u="none" strike="noStrike" kern="0" cap="none" spc="65" normalizeH="0" baseline="0" noProof="0" dirty="0">
                <a:ln>
                  <a:noFill/>
                </a:ln>
                <a:solidFill>
                  <a:srgbClr val="FFFFFF"/>
                </a:solidFill>
                <a:effectLst/>
                <a:uLnTx/>
                <a:uFillTx/>
                <a:latin typeface="Calibri"/>
                <a:cs typeface="Calibri"/>
              </a:rPr>
              <a:t>different</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9085" marR="438150" lvl="0" indent="-287020" defTabSz="914400" eaLnBrk="1" fontAlgn="auto" latinLnBrk="0" hangingPunct="1">
              <a:lnSpc>
                <a:spcPts val="1510"/>
              </a:lnSpc>
              <a:spcBef>
                <a:spcPts val="1015"/>
              </a:spcBef>
              <a:spcAft>
                <a:spcPts val="0"/>
              </a:spcAft>
              <a:buClr>
                <a:srgbClr val="E86000"/>
              </a:buClr>
              <a:buSzTx/>
              <a:buFont typeface="Arial"/>
              <a:buChar char="•"/>
              <a:tabLst>
                <a:tab pos="299085" algn="l"/>
              </a:tabLst>
              <a:defRPr/>
            </a:pPr>
            <a:r>
              <a:rPr kumimoji="0" sz="1400" b="1" i="0" u="none" strike="noStrike" kern="0" cap="none" spc="105" normalizeH="0" baseline="0" noProof="0" dirty="0">
                <a:ln>
                  <a:noFill/>
                </a:ln>
                <a:solidFill>
                  <a:srgbClr val="FFFFFF"/>
                </a:solidFill>
                <a:effectLst/>
                <a:uLnTx/>
                <a:uFillTx/>
                <a:latin typeface="Calibri"/>
                <a:cs typeface="Calibri"/>
              </a:rPr>
              <a:t>Exclusions:</a:t>
            </a:r>
            <a:r>
              <a:rPr kumimoji="0" sz="1400" b="1" i="0" u="none" strike="noStrike" kern="0" cap="none" spc="110" normalizeH="0" baseline="0" noProof="0" dirty="0">
                <a:ln>
                  <a:noFill/>
                </a:ln>
                <a:solidFill>
                  <a:srgbClr val="FFFFFF"/>
                </a:solidFill>
                <a:effectLst/>
                <a:uLnTx/>
                <a:uFillTx/>
                <a:latin typeface="Calibri"/>
                <a:cs typeface="Calibri"/>
              </a:rPr>
              <a:t> </a:t>
            </a:r>
            <a:r>
              <a:rPr kumimoji="0" sz="1400" b="1" i="0" u="none" strike="noStrike" kern="0" cap="none" spc="100" normalizeH="0" baseline="0" noProof="0" dirty="0">
                <a:ln>
                  <a:noFill/>
                </a:ln>
                <a:solidFill>
                  <a:srgbClr val="FFFFFF"/>
                </a:solidFill>
                <a:effectLst/>
                <a:uLnTx/>
                <a:uFillTx/>
                <a:latin typeface="Calibri"/>
                <a:cs typeface="Calibri"/>
              </a:rPr>
              <a:t>Act</a:t>
            </a:r>
            <a:r>
              <a:rPr kumimoji="0" sz="1400" b="1" i="0" u="none" strike="noStrike" kern="0" cap="none" spc="150"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of</a:t>
            </a:r>
            <a:r>
              <a:rPr kumimoji="0" sz="1400" b="1" i="0" u="none" strike="noStrike" kern="0" cap="none" spc="225" normalizeH="0" baseline="0" noProof="0" dirty="0">
                <a:ln>
                  <a:noFill/>
                </a:ln>
                <a:solidFill>
                  <a:srgbClr val="FFFFFF"/>
                </a:solidFill>
                <a:effectLst/>
                <a:uLnTx/>
                <a:uFillTx/>
                <a:latin typeface="Calibri"/>
                <a:cs typeface="Calibri"/>
              </a:rPr>
              <a:t> </a:t>
            </a:r>
            <a:r>
              <a:rPr kumimoji="0" sz="1400" b="1" i="0" u="none" strike="noStrike" kern="0" cap="none" spc="0" normalizeH="0" baseline="0" noProof="0" dirty="0">
                <a:ln>
                  <a:noFill/>
                </a:ln>
                <a:solidFill>
                  <a:srgbClr val="FFFFFF"/>
                </a:solidFill>
                <a:effectLst/>
                <a:uLnTx/>
                <a:uFillTx/>
                <a:latin typeface="Calibri"/>
                <a:cs typeface="Calibri"/>
              </a:rPr>
              <a:t>war,</a:t>
            </a:r>
            <a:r>
              <a:rPr kumimoji="0" sz="1400" b="1" i="0" u="none" strike="noStrike" kern="0" cap="none" spc="75" normalizeH="0" baseline="0" noProof="0" dirty="0">
                <a:ln>
                  <a:noFill/>
                </a:ln>
                <a:solidFill>
                  <a:srgbClr val="FFFFFF"/>
                </a:solidFill>
                <a:effectLst/>
                <a:uLnTx/>
                <a:uFillTx/>
                <a:latin typeface="Calibri"/>
                <a:cs typeface="Calibri"/>
              </a:rPr>
              <a:t> </a:t>
            </a:r>
            <a:r>
              <a:rPr kumimoji="0" sz="1400" b="1" i="0" u="none" strike="noStrike" kern="0" cap="none" spc="70" normalizeH="0" baseline="0" noProof="0" dirty="0">
                <a:ln>
                  <a:noFill/>
                </a:ln>
                <a:solidFill>
                  <a:srgbClr val="FFFFFF"/>
                </a:solidFill>
                <a:effectLst/>
                <a:uLnTx/>
                <a:uFillTx/>
                <a:latin typeface="Calibri"/>
                <a:cs typeface="Calibri"/>
              </a:rPr>
              <a:t>injury</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85" normalizeH="0" baseline="0" noProof="0" dirty="0">
                <a:ln>
                  <a:noFill/>
                </a:ln>
                <a:solidFill>
                  <a:srgbClr val="FFFFFF"/>
                </a:solidFill>
                <a:effectLst/>
                <a:uLnTx/>
                <a:uFillTx/>
                <a:latin typeface="Calibri"/>
                <a:cs typeface="Calibri"/>
              </a:rPr>
              <a:t>as</a:t>
            </a:r>
            <a:r>
              <a:rPr kumimoji="0" sz="1400" b="1" i="0" u="none" strike="noStrike" kern="0" cap="none" spc="175"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a</a:t>
            </a:r>
            <a:r>
              <a:rPr kumimoji="0" sz="1400" b="1" i="0" u="none" strike="noStrike" kern="0" cap="none" spc="160" normalizeH="0" baseline="0" noProof="0" dirty="0">
                <a:ln>
                  <a:noFill/>
                </a:ln>
                <a:solidFill>
                  <a:srgbClr val="FFFFFF"/>
                </a:solidFill>
                <a:effectLst/>
                <a:uLnTx/>
                <a:uFillTx/>
                <a:latin typeface="Calibri"/>
                <a:cs typeface="Calibri"/>
              </a:rPr>
              <a:t> </a:t>
            </a:r>
            <a:r>
              <a:rPr kumimoji="0" sz="1400" b="1" i="0" u="none" strike="noStrike" kern="0" cap="none" spc="65" normalizeH="0" baseline="0" noProof="0" dirty="0">
                <a:ln>
                  <a:noFill/>
                </a:ln>
                <a:solidFill>
                  <a:srgbClr val="FFFFFF"/>
                </a:solidFill>
                <a:effectLst/>
                <a:uLnTx/>
                <a:uFillTx/>
                <a:latin typeface="Calibri"/>
                <a:cs typeface="Calibri"/>
              </a:rPr>
              <a:t>result</a:t>
            </a:r>
            <a:r>
              <a:rPr kumimoji="0" sz="1400" b="1" i="0" u="none" strike="noStrike" kern="0" cap="none" spc="155"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of</a:t>
            </a:r>
            <a:r>
              <a:rPr kumimoji="0" sz="1400" b="1" i="0" u="none" strike="noStrike" kern="0" cap="none" spc="204" normalizeH="0" baseline="0" noProof="0" dirty="0">
                <a:ln>
                  <a:noFill/>
                </a:ln>
                <a:solidFill>
                  <a:srgbClr val="FFFFFF"/>
                </a:solidFill>
                <a:effectLst/>
                <a:uLnTx/>
                <a:uFillTx/>
                <a:latin typeface="Calibri"/>
                <a:cs typeface="Calibri"/>
              </a:rPr>
              <a:t> </a:t>
            </a:r>
            <a:r>
              <a:rPr kumimoji="0" sz="1400" b="1" i="0" u="none" strike="noStrike" kern="0" cap="none" spc="100" normalizeH="0" baseline="0" noProof="0" dirty="0">
                <a:ln>
                  <a:noFill/>
                </a:ln>
                <a:solidFill>
                  <a:srgbClr val="FFFFFF"/>
                </a:solidFill>
                <a:effectLst/>
                <a:uLnTx/>
                <a:uFillTx/>
                <a:latin typeface="Calibri"/>
                <a:cs typeface="Calibri"/>
              </a:rPr>
              <a:t>committing</a:t>
            </a:r>
            <a:r>
              <a:rPr kumimoji="0" sz="1400" b="1" i="0" u="none" strike="noStrike" kern="0" cap="none" spc="185"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a</a:t>
            </a:r>
            <a:r>
              <a:rPr kumimoji="0" sz="1400" b="1" i="0" u="none" strike="noStrike" kern="0" cap="none" spc="160" normalizeH="0" baseline="0" noProof="0" dirty="0">
                <a:ln>
                  <a:noFill/>
                </a:ln>
                <a:solidFill>
                  <a:srgbClr val="FFFFFF"/>
                </a:solidFill>
                <a:effectLst/>
                <a:uLnTx/>
                <a:uFillTx/>
                <a:latin typeface="Calibri"/>
                <a:cs typeface="Calibri"/>
              </a:rPr>
              <a:t> </a:t>
            </a:r>
            <a:r>
              <a:rPr kumimoji="0" sz="1400" b="1" i="0" u="none" strike="noStrike" kern="0" cap="none" spc="90" normalizeH="0" baseline="0" noProof="0" dirty="0">
                <a:ln>
                  <a:noFill/>
                </a:ln>
                <a:solidFill>
                  <a:srgbClr val="FFFFFF"/>
                </a:solidFill>
                <a:effectLst/>
                <a:uLnTx/>
                <a:uFillTx/>
                <a:latin typeface="Calibri"/>
                <a:cs typeface="Calibri"/>
              </a:rPr>
              <a:t>crime,</a:t>
            </a:r>
            <a:r>
              <a:rPr kumimoji="0" sz="1400" b="1" i="0" u="none" strike="noStrike" kern="0" cap="none" spc="75" normalizeH="0" baseline="0" noProof="0" dirty="0">
                <a:ln>
                  <a:noFill/>
                </a:ln>
                <a:solidFill>
                  <a:srgbClr val="FFFFFF"/>
                </a:solidFill>
                <a:effectLst/>
                <a:uLnTx/>
                <a:uFillTx/>
                <a:latin typeface="Calibri"/>
                <a:cs typeface="Calibri"/>
              </a:rPr>
              <a:t> </a:t>
            </a:r>
            <a:r>
              <a:rPr kumimoji="0" sz="1400" b="1" i="0" u="none" strike="noStrike" kern="0" cap="none" spc="105" normalizeH="0" baseline="0" noProof="0" dirty="0">
                <a:ln>
                  <a:noFill/>
                </a:ln>
                <a:solidFill>
                  <a:srgbClr val="FFFFFF"/>
                </a:solidFill>
                <a:effectLst/>
                <a:uLnTx/>
                <a:uFillTx/>
                <a:latin typeface="Calibri"/>
                <a:cs typeface="Calibri"/>
              </a:rPr>
              <a:t>consumption</a:t>
            </a:r>
            <a:r>
              <a:rPr kumimoji="0" sz="1400" b="1" i="0" u="none" strike="noStrike" kern="0" cap="none" spc="165" normalizeH="0" baseline="0" noProof="0" dirty="0">
                <a:ln>
                  <a:noFill/>
                </a:ln>
                <a:solidFill>
                  <a:srgbClr val="FFFFFF"/>
                </a:solidFill>
                <a:effectLst/>
                <a:uLnTx/>
                <a:uFillTx/>
                <a:latin typeface="Calibri"/>
                <a:cs typeface="Calibri"/>
              </a:rPr>
              <a:t> </a:t>
            </a:r>
            <a:r>
              <a:rPr kumimoji="0" sz="1400" b="1" i="0" u="none" strike="noStrike" kern="0" cap="none" spc="55" normalizeH="0" baseline="0" noProof="0" dirty="0">
                <a:ln>
                  <a:noFill/>
                </a:ln>
                <a:solidFill>
                  <a:srgbClr val="FFFFFF"/>
                </a:solidFill>
                <a:effectLst/>
                <a:uLnTx/>
                <a:uFillTx/>
                <a:latin typeface="Calibri"/>
                <a:cs typeface="Calibri"/>
              </a:rPr>
              <a:t>of </a:t>
            </a:r>
            <a:r>
              <a:rPr kumimoji="0" sz="1400" b="1" i="0" u="none" strike="noStrike" kern="0" cap="none" spc="105" normalizeH="0" baseline="0" noProof="0" dirty="0">
                <a:ln>
                  <a:noFill/>
                </a:ln>
                <a:solidFill>
                  <a:srgbClr val="FFFFFF"/>
                </a:solidFill>
                <a:effectLst/>
                <a:uLnTx/>
                <a:uFillTx/>
                <a:latin typeface="Calibri"/>
                <a:cs typeface="Calibri"/>
              </a:rPr>
              <a:t>illegal</a:t>
            </a:r>
            <a:r>
              <a:rPr kumimoji="0" sz="1400" b="1" i="0" u="none" strike="noStrike" kern="0" cap="none" spc="175" normalizeH="0" baseline="0" noProof="0" dirty="0">
                <a:ln>
                  <a:noFill/>
                </a:ln>
                <a:solidFill>
                  <a:srgbClr val="FFFFFF"/>
                </a:solidFill>
                <a:effectLst/>
                <a:uLnTx/>
                <a:uFillTx/>
                <a:latin typeface="Calibri"/>
                <a:cs typeface="Calibri"/>
              </a:rPr>
              <a:t> </a:t>
            </a:r>
            <a:r>
              <a:rPr kumimoji="0" sz="1400" b="1" i="0" u="none" strike="noStrike" kern="0" cap="none" spc="100" normalizeH="0" baseline="0" noProof="0" dirty="0">
                <a:ln>
                  <a:noFill/>
                </a:ln>
                <a:solidFill>
                  <a:srgbClr val="FFFFFF"/>
                </a:solidFill>
                <a:effectLst/>
                <a:uLnTx/>
                <a:uFillTx/>
                <a:latin typeface="Calibri"/>
                <a:cs typeface="Calibri"/>
              </a:rPr>
              <a:t>substances,</a:t>
            </a:r>
            <a:r>
              <a:rPr kumimoji="0" sz="1400" b="1" i="0" u="none" strike="noStrike" kern="0" cap="none" spc="80" normalizeH="0" baseline="0" noProof="0" dirty="0">
                <a:ln>
                  <a:noFill/>
                </a:ln>
                <a:solidFill>
                  <a:srgbClr val="FFFFFF"/>
                </a:solidFill>
                <a:effectLst/>
                <a:uLnTx/>
                <a:uFillTx/>
                <a:latin typeface="Calibri"/>
                <a:cs typeface="Calibri"/>
              </a:rPr>
              <a:t> certain</a:t>
            </a:r>
            <a:r>
              <a:rPr kumimoji="0" sz="1400" b="1" i="0" u="none" strike="noStrike" kern="0" cap="none" spc="155" normalizeH="0" baseline="0" noProof="0" dirty="0">
                <a:ln>
                  <a:noFill/>
                </a:ln>
                <a:solidFill>
                  <a:srgbClr val="FFFFFF"/>
                </a:solidFill>
                <a:effectLst/>
                <a:uLnTx/>
                <a:uFillTx/>
                <a:latin typeface="Calibri"/>
                <a:cs typeface="Calibri"/>
              </a:rPr>
              <a:t> </a:t>
            </a:r>
            <a:r>
              <a:rPr kumimoji="0" sz="1400" b="1" i="0" u="none" strike="noStrike" kern="0" cap="none" spc="95" normalizeH="0" baseline="0" noProof="0" dirty="0">
                <a:ln>
                  <a:noFill/>
                </a:ln>
                <a:solidFill>
                  <a:srgbClr val="FFFFFF"/>
                </a:solidFill>
                <a:effectLst/>
                <a:uLnTx/>
                <a:uFillTx/>
                <a:latin typeface="Calibri"/>
                <a:cs typeface="Calibri"/>
              </a:rPr>
              <a:t>elective</a:t>
            </a:r>
            <a:r>
              <a:rPr kumimoji="0" sz="1400" b="1" i="0" u="none" strike="noStrike" kern="0" cap="none" spc="160" normalizeH="0" baseline="0" noProof="0" dirty="0">
                <a:ln>
                  <a:noFill/>
                </a:ln>
                <a:solidFill>
                  <a:srgbClr val="FFFFFF"/>
                </a:solidFill>
                <a:effectLst/>
                <a:uLnTx/>
                <a:uFillTx/>
                <a:latin typeface="Calibri"/>
                <a:cs typeface="Calibri"/>
              </a:rPr>
              <a:t> </a:t>
            </a:r>
            <a:r>
              <a:rPr kumimoji="0" sz="1400" b="1" i="0" u="none" strike="noStrike" kern="0" cap="none" spc="105" normalizeH="0" baseline="0" noProof="0" dirty="0">
                <a:ln>
                  <a:noFill/>
                </a:ln>
                <a:solidFill>
                  <a:srgbClr val="FFFFFF"/>
                </a:solidFill>
                <a:effectLst/>
                <a:uLnTx/>
                <a:uFillTx/>
                <a:latin typeface="Calibri"/>
                <a:cs typeface="Calibri"/>
              </a:rPr>
              <a:t>procedures,</a:t>
            </a:r>
            <a:r>
              <a:rPr kumimoji="0" sz="1400" b="1" i="0" u="none" strike="noStrike" kern="0" cap="none" spc="50" normalizeH="0" baseline="0" noProof="0" dirty="0">
                <a:ln>
                  <a:noFill/>
                </a:ln>
                <a:solidFill>
                  <a:srgbClr val="FFFFFF"/>
                </a:solidFill>
                <a:effectLst/>
                <a:uLnTx/>
                <a:uFillTx/>
                <a:latin typeface="Calibri"/>
                <a:cs typeface="Calibri"/>
              </a:rPr>
              <a:t> </a:t>
            </a:r>
            <a:r>
              <a:rPr kumimoji="0" sz="1400" b="1" i="0" u="none" strike="noStrike" kern="0" cap="none" spc="95" normalizeH="0" baseline="0" noProof="0" dirty="0">
                <a:ln>
                  <a:noFill/>
                </a:ln>
                <a:solidFill>
                  <a:srgbClr val="FFFFFF"/>
                </a:solidFill>
                <a:effectLst/>
                <a:uLnTx/>
                <a:uFillTx/>
                <a:latin typeface="Calibri"/>
                <a:cs typeface="Calibri"/>
              </a:rPr>
              <a:t>suicide,</a:t>
            </a:r>
            <a:r>
              <a:rPr kumimoji="0" sz="1400" b="1" i="0" u="none" strike="noStrike" kern="0" cap="none" spc="80" normalizeH="0" baseline="0" noProof="0" dirty="0">
                <a:ln>
                  <a:noFill/>
                </a:ln>
                <a:solidFill>
                  <a:srgbClr val="FFFFFF"/>
                </a:solidFill>
                <a:effectLst/>
                <a:uLnTx/>
                <a:uFillTx/>
                <a:latin typeface="Calibri"/>
                <a:cs typeface="Calibri"/>
              </a:rPr>
              <a:t> </a:t>
            </a:r>
            <a:r>
              <a:rPr kumimoji="0" sz="1400" b="1" i="0" u="none" strike="noStrike" kern="0" cap="none" spc="55" normalizeH="0" baseline="0" noProof="0" dirty="0">
                <a:ln>
                  <a:noFill/>
                </a:ln>
                <a:solidFill>
                  <a:srgbClr val="FFFFFF"/>
                </a:solidFill>
                <a:effectLst/>
                <a:uLnTx/>
                <a:uFillTx/>
                <a:latin typeface="Calibri"/>
                <a:cs typeface="Calibri"/>
              </a:rPr>
              <a:t>etc.</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ts val="1595"/>
              </a:lnSpc>
              <a:spcBef>
                <a:spcPts val="805"/>
              </a:spcBef>
              <a:spcAft>
                <a:spcPts val="0"/>
              </a:spcAft>
              <a:buClr>
                <a:srgbClr val="E86000"/>
              </a:buClr>
              <a:buSzTx/>
              <a:buFont typeface="Arial"/>
              <a:buChar char="•"/>
              <a:tabLst>
                <a:tab pos="299085" algn="l"/>
              </a:tabLst>
              <a:defRPr/>
            </a:pPr>
            <a:r>
              <a:rPr kumimoji="0" sz="1400" b="1" i="0" u="none" strike="noStrike" kern="0" cap="none" spc="80" normalizeH="0" baseline="0" noProof="0" dirty="0">
                <a:ln>
                  <a:noFill/>
                </a:ln>
                <a:solidFill>
                  <a:srgbClr val="FFFFFF"/>
                </a:solidFill>
                <a:effectLst/>
                <a:uLnTx/>
                <a:uFillTx/>
                <a:latin typeface="Calibri"/>
                <a:cs typeface="Calibri"/>
              </a:rPr>
              <a:t>Premium</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(cost)</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110" normalizeH="0" baseline="0" noProof="0" dirty="0">
                <a:ln>
                  <a:noFill/>
                </a:ln>
                <a:solidFill>
                  <a:srgbClr val="FFFFFF"/>
                </a:solidFill>
                <a:effectLst/>
                <a:uLnTx/>
                <a:uFillTx/>
                <a:latin typeface="Calibri"/>
                <a:cs typeface="Calibri"/>
              </a:rPr>
              <a:t>per</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114" normalizeH="0" baseline="0" noProof="0" dirty="0">
                <a:ln>
                  <a:noFill/>
                </a:ln>
                <a:solidFill>
                  <a:srgbClr val="FFFFFF"/>
                </a:solidFill>
                <a:effectLst/>
                <a:uLnTx/>
                <a:uFillTx/>
                <a:latin typeface="Calibri"/>
                <a:cs typeface="Calibri"/>
              </a:rPr>
              <a:t>pay</a:t>
            </a:r>
            <a:r>
              <a:rPr kumimoji="0" sz="1400" b="1" i="0" u="none" strike="noStrike" kern="0" cap="none" spc="150" normalizeH="0" baseline="0" noProof="0" dirty="0">
                <a:ln>
                  <a:noFill/>
                </a:ln>
                <a:solidFill>
                  <a:srgbClr val="FFFFFF"/>
                </a:solidFill>
                <a:effectLst/>
                <a:uLnTx/>
                <a:uFillTx/>
                <a:latin typeface="Calibri"/>
                <a:cs typeface="Calibri"/>
              </a:rPr>
              <a:t> </a:t>
            </a:r>
            <a:r>
              <a:rPr kumimoji="0" sz="1400" b="1" i="0" u="none" strike="noStrike" kern="0" cap="none" spc="120" normalizeH="0" baseline="0" noProof="0" dirty="0">
                <a:ln>
                  <a:noFill/>
                </a:ln>
                <a:solidFill>
                  <a:srgbClr val="FFFFFF"/>
                </a:solidFill>
                <a:effectLst/>
                <a:uLnTx/>
                <a:uFillTx/>
                <a:latin typeface="Calibri"/>
                <a:cs typeface="Calibri"/>
              </a:rPr>
              <a:t>period</a:t>
            </a:r>
            <a:r>
              <a:rPr kumimoji="0" sz="1400" b="1" i="0" u="none" strike="noStrike" kern="0" cap="none" spc="150" normalizeH="0" baseline="0" noProof="0" dirty="0">
                <a:ln>
                  <a:noFill/>
                </a:ln>
                <a:solidFill>
                  <a:srgbClr val="FFFFFF"/>
                </a:solidFill>
                <a:effectLst/>
                <a:uLnTx/>
                <a:uFillTx/>
                <a:latin typeface="Calibri"/>
                <a:cs typeface="Calibri"/>
              </a:rPr>
              <a:t> (CY</a:t>
            </a:r>
            <a:r>
              <a:rPr kumimoji="0" sz="1400" b="1" i="0" u="none" strike="noStrike" kern="0" cap="none" spc="70" normalizeH="0" baseline="0" noProof="0" dirty="0">
                <a:ln>
                  <a:noFill/>
                </a:ln>
                <a:solidFill>
                  <a:srgbClr val="FFFFFF"/>
                </a:solidFill>
                <a:effectLst/>
                <a:uLnTx/>
                <a:uFillTx/>
                <a:latin typeface="Calibri"/>
                <a:cs typeface="Calibri"/>
              </a:rPr>
              <a:t> </a:t>
            </a:r>
            <a:r>
              <a:rPr kumimoji="0" sz="1400" b="1" i="0" u="none" strike="noStrike" kern="0" cap="none" spc="135" normalizeH="0" baseline="0" noProof="0" dirty="0">
                <a:ln>
                  <a:noFill/>
                </a:ln>
                <a:solidFill>
                  <a:srgbClr val="FFFFFF"/>
                </a:solidFill>
                <a:effectLst/>
                <a:uLnTx/>
                <a:uFillTx/>
                <a:latin typeface="Calibri"/>
                <a:cs typeface="Calibri"/>
              </a:rPr>
              <a:t>2026):</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130" normalizeH="0" baseline="0" noProof="0" dirty="0">
                <a:ln>
                  <a:noFill/>
                </a:ln>
                <a:solidFill>
                  <a:srgbClr val="FFFFFF"/>
                </a:solidFill>
                <a:effectLst/>
                <a:uLnTx/>
                <a:uFillTx/>
                <a:latin typeface="Calibri"/>
                <a:cs typeface="Calibri"/>
              </a:rPr>
              <a:t>Based</a:t>
            </a:r>
            <a:r>
              <a:rPr kumimoji="0" sz="1400" b="1" i="0" u="none" strike="noStrike" kern="0" cap="none" spc="150" normalizeH="0" baseline="0" noProof="0" dirty="0">
                <a:ln>
                  <a:noFill/>
                </a:ln>
                <a:solidFill>
                  <a:srgbClr val="FFFFFF"/>
                </a:solidFill>
                <a:effectLst/>
                <a:uLnTx/>
                <a:uFillTx/>
                <a:latin typeface="Calibri"/>
                <a:cs typeface="Calibri"/>
              </a:rPr>
              <a:t> </a:t>
            </a:r>
            <a:r>
              <a:rPr kumimoji="0" sz="1400" b="1" i="0" u="none" strike="noStrike" kern="0" cap="none" spc="100" normalizeH="0" baseline="0" noProof="0" dirty="0">
                <a:ln>
                  <a:noFill/>
                </a:ln>
                <a:solidFill>
                  <a:srgbClr val="FFFFFF"/>
                </a:solidFill>
                <a:effectLst/>
                <a:uLnTx/>
                <a:uFillTx/>
                <a:latin typeface="Calibri"/>
                <a:cs typeface="Calibri"/>
              </a:rPr>
              <a:t>on</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the</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95" normalizeH="0" baseline="0" noProof="0" dirty="0">
                <a:ln>
                  <a:noFill/>
                </a:ln>
                <a:solidFill>
                  <a:srgbClr val="FFFFFF"/>
                </a:solidFill>
                <a:effectLst/>
                <a:uLnTx/>
                <a:uFillTx/>
                <a:latin typeface="Calibri"/>
                <a:cs typeface="Calibri"/>
              </a:rPr>
              <a:t>benefit</a:t>
            </a:r>
            <a:r>
              <a:rPr kumimoji="0" sz="1400" b="1" i="0" u="none" strike="noStrike" kern="0" cap="none" spc="130" normalizeH="0" baseline="0" noProof="0" dirty="0">
                <a:ln>
                  <a:noFill/>
                </a:ln>
                <a:solidFill>
                  <a:srgbClr val="FFFFFF"/>
                </a:solidFill>
                <a:effectLst/>
                <a:uLnTx/>
                <a:uFillTx/>
                <a:latin typeface="Calibri"/>
                <a:cs typeface="Calibri"/>
              </a:rPr>
              <a:t> </a:t>
            </a:r>
            <a:r>
              <a:rPr kumimoji="0" sz="1400" b="1" i="0" u="none" strike="noStrike" kern="0" cap="none" spc="95" normalizeH="0" baseline="0" noProof="0" dirty="0">
                <a:ln>
                  <a:noFill/>
                </a:ln>
                <a:solidFill>
                  <a:srgbClr val="FFFFFF"/>
                </a:solidFill>
                <a:effectLst/>
                <a:uLnTx/>
                <a:uFillTx/>
                <a:latin typeface="Calibri"/>
                <a:cs typeface="Calibri"/>
              </a:rPr>
              <a:t>amount</a:t>
            </a:r>
            <a:r>
              <a:rPr kumimoji="0" sz="1400" b="1" i="0" u="none" strike="noStrike" kern="0" cap="none" spc="155" normalizeH="0" baseline="0" noProof="0" dirty="0">
                <a:ln>
                  <a:noFill/>
                </a:ln>
                <a:solidFill>
                  <a:srgbClr val="FFFFFF"/>
                </a:solidFill>
                <a:effectLst/>
                <a:uLnTx/>
                <a:uFillTx/>
                <a:latin typeface="Calibri"/>
                <a:cs typeface="Calibri"/>
              </a:rPr>
              <a:t> </a:t>
            </a:r>
            <a:r>
              <a:rPr kumimoji="0" sz="1400" b="1" i="0" u="none" strike="noStrike" kern="0" cap="none" spc="100" normalizeH="0" baseline="0" noProof="0" dirty="0">
                <a:ln>
                  <a:noFill/>
                </a:ln>
                <a:solidFill>
                  <a:srgbClr val="FFFFFF"/>
                </a:solidFill>
                <a:effectLst/>
                <a:uLnTx/>
                <a:uFillTx/>
                <a:latin typeface="Calibri"/>
                <a:cs typeface="Calibri"/>
              </a:rPr>
              <a:t>elected</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9085" marR="0" lvl="0" indent="0" defTabSz="914400" eaLnBrk="1" fontAlgn="auto" latinLnBrk="0" hangingPunct="1">
              <a:lnSpc>
                <a:spcPts val="1595"/>
              </a:lnSpc>
              <a:spcBef>
                <a:spcPts val="0"/>
              </a:spcBef>
              <a:spcAft>
                <a:spcPts val="0"/>
              </a:spcAft>
              <a:buClrTx/>
              <a:buSzTx/>
              <a:buFontTx/>
              <a:buNone/>
              <a:tabLst/>
              <a:defRPr/>
            </a:pPr>
            <a:r>
              <a:rPr kumimoji="0" sz="1400" b="1" i="0" u="none" strike="noStrike" kern="0" cap="none" spc="120" normalizeH="0" baseline="0" noProof="0" dirty="0">
                <a:ln>
                  <a:noFill/>
                </a:ln>
                <a:solidFill>
                  <a:srgbClr val="FFFFFF"/>
                </a:solidFill>
                <a:effectLst/>
                <a:uLnTx/>
                <a:uFillTx/>
                <a:latin typeface="Calibri"/>
                <a:cs typeface="Calibri"/>
              </a:rPr>
              <a:t>and</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165" normalizeH="0" baseline="0" noProof="0" dirty="0">
                <a:ln>
                  <a:noFill/>
                </a:ln>
                <a:solidFill>
                  <a:srgbClr val="FFFFFF"/>
                </a:solidFill>
                <a:effectLst/>
                <a:uLnTx/>
                <a:uFillTx/>
                <a:latin typeface="Calibri"/>
                <a:cs typeface="Calibri"/>
              </a:rPr>
              <a:t>age</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of</a:t>
            </a:r>
            <a:r>
              <a:rPr kumimoji="0" sz="1400" b="1" i="0" u="none" strike="noStrike" kern="0" cap="none" spc="200"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the</a:t>
            </a:r>
            <a:r>
              <a:rPr kumimoji="0" sz="1400" b="1" i="0" u="none" strike="noStrike" kern="0" cap="none" spc="130" normalizeH="0" baseline="0" noProof="0" dirty="0">
                <a:ln>
                  <a:noFill/>
                </a:ln>
                <a:solidFill>
                  <a:srgbClr val="FFFFFF"/>
                </a:solidFill>
                <a:effectLst/>
                <a:uLnTx/>
                <a:uFillTx/>
                <a:latin typeface="Calibri"/>
                <a:cs typeface="Calibri"/>
              </a:rPr>
              <a:t> </a:t>
            </a:r>
            <a:r>
              <a:rPr kumimoji="0" sz="1400" b="1" i="0" u="none" strike="noStrike" kern="0" cap="none" spc="110" normalizeH="0" baseline="0" noProof="0" dirty="0">
                <a:ln>
                  <a:noFill/>
                </a:ln>
                <a:solidFill>
                  <a:srgbClr val="FFFFFF"/>
                </a:solidFill>
                <a:effectLst/>
                <a:uLnTx/>
                <a:uFillTx/>
                <a:latin typeface="Calibri"/>
                <a:cs typeface="Calibri"/>
              </a:rPr>
              <a:t>covered</a:t>
            </a:r>
            <a:r>
              <a:rPr kumimoji="0" sz="1400" b="1" i="0" u="none" strike="noStrike" kern="0" cap="none" spc="114" normalizeH="0" baseline="0" noProof="0" dirty="0">
                <a:ln>
                  <a:noFill/>
                </a:ln>
                <a:solidFill>
                  <a:srgbClr val="FFFFFF"/>
                </a:solidFill>
                <a:effectLst/>
                <a:uLnTx/>
                <a:uFillTx/>
                <a:latin typeface="Calibri"/>
                <a:cs typeface="Calibri"/>
              </a:rPr>
              <a:t> </a:t>
            </a:r>
            <a:r>
              <a:rPr kumimoji="0" sz="1400" b="1" i="0" u="none" strike="noStrike" kern="0" cap="none" spc="105" normalizeH="0" baseline="0" noProof="0" dirty="0">
                <a:ln>
                  <a:noFill/>
                </a:ln>
                <a:solidFill>
                  <a:srgbClr val="FFFFFF"/>
                </a:solidFill>
                <a:effectLst/>
                <a:uLnTx/>
                <a:uFillTx/>
                <a:latin typeface="Calibri"/>
                <a:cs typeface="Calibri"/>
              </a:rPr>
              <a:t>person,</a:t>
            </a:r>
            <a:r>
              <a:rPr kumimoji="0" sz="1400" b="1" i="0" u="none" strike="noStrike" kern="0" cap="none" spc="50" normalizeH="0" baseline="0" noProof="0" dirty="0">
                <a:ln>
                  <a:noFill/>
                </a:ln>
                <a:solidFill>
                  <a:srgbClr val="FFFFFF"/>
                </a:solidFill>
                <a:effectLst/>
                <a:uLnTx/>
                <a:uFillTx/>
                <a:latin typeface="Calibri"/>
                <a:cs typeface="Calibri"/>
              </a:rPr>
              <a:t> </a:t>
            </a:r>
            <a:r>
              <a:rPr kumimoji="0" sz="1400" b="1" i="0" u="none" strike="noStrike" kern="0" cap="none" spc="60" normalizeH="0" baseline="0" noProof="0" dirty="0">
                <a:ln>
                  <a:noFill/>
                </a:ln>
                <a:solidFill>
                  <a:srgbClr val="FFFFFF"/>
                </a:solidFill>
                <a:effectLst/>
                <a:uLnTx/>
                <a:uFillTx/>
                <a:latin typeface="Calibri"/>
                <a:cs typeface="Calibri"/>
              </a:rPr>
              <a:t>rate</a:t>
            </a:r>
            <a:r>
              <a:rPr kumimoji="0" sz="1400" b="1" i="0" u="none" strike="noStrike" kern="0" cap="none" spc="130" normalizeH="0" baseline="0" noProof="0" dirty="0">
                <a:ln>
                  <a:noFill/>
                </a:ln>
                <a:solidFill>
                  <a:srgbClr val="FFFFFF"/>
                </a:solidFill>
                <a:effectLst/>
                <a:uLnTx/>
                <a:uFillTx/>
                <a:latin typeface="Calibri"/>
                <a:cs typeface="Calibri"/>
              </a:rPr>
              <a:t> </a:t>
            </a:r>
            <a:r>
              <a:rPr kumimoji="0" sz="1400" b="1" i="0" u="none" strike="noStrike" kern="0" cap="none" spc="90" normalizeH="0" baseline="0" noProof="0" dirty="0">
                <a:ln>
                  <a:noFill/>
                </a:ln>
                <a:solidFill>
                  <a:srgbClr val="FFFFFF"/>
                </a:solidFill>
                <a:effectLst/>
                <a:uLnTx/>
                <a:uFillTx/>
                <a:latin typeface="Calibri"/>
                <a:cs typeface="Calibri"/>
              </a:rPr>
              <a:t>information</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60" normalizeH="0" baseline="0" noProof="0" dirty="0">
                <a:ln>
                  <a:noFill/>
                </a:ln>
                <a:solidFill>
                  <a:srgbClr val="FFFFFF"/>
                </a:solidFill>
                <a:effectLst/>
                <a:uLnTx/>
                <a:uFillTx/>
                <a:latin typeface="Calibri"/>
                <a:cs typeface="Calibri"/>
              </a:rPr>
              <a:t>is</a:t>
            </a:r>
            <a:r>
              <a:rPr kumimoji="0" sz="1400" b="1" i="0" u="none" strike="noStrike" kern="0" cap="none" spc="210" normalizeH="0" baseline="0" noProof="0" dirty="0">
                <a:ln>
                  <a:noFill/>
                </a:ln>
                <a:solidFill>
                  <a:srgbClr val="FFFFFF"/>
                </a:solidFill>
                <a:effectLst/>
                <a:uLnTx/>
                <a:uFillTx/>
                <a:latin typeface="Calibri"/>
                <a:cs typeface="Calibri"/>
              </a:rPr>
              <a:t> </a:t>
            </a:r>
            <a:r>
              <a:rPr kumimoji="0" sz="1400" b="1" i="0" u="sng" strike="noStrike" kern="0" cap="none" spc="65" normalizeH="0" baseline="0" noProof="0" dirty="0">
                <a:ln>
                  <a:noFill/>
                </a:ln>
                <a:solidFill>
                  <a:srgbClr val="E97031"/>
                </a:solidFill>
                <a:effectLst/>
                <a:uLnTx/>
                <a:uFill>
                  <a:solidFill>
                    <a:srgbClr val="E97031"/>
                  </a:solidFill>
                </a:uFill>
                <a:latin typeface="Calibri"/>
                <a:cs typeface="Calibri"/>
                <a:hlinkClick r:id="rId2"/>
              </a:rPr>
              <a:t>here</a:t>
            </a:r>
            <a:r>
              <a:rPr kumimoji="0" sz="1400" b="1" i="0" u="none" strike="noStrike" kern="0" cap="none" spc="65" normalizeH="0" baseline="0" noProof="0" dirty="0">
                <a:ln>
                  <a:noFill/>
                </a:ln>
                <a:solidFill>
                  <a:srgbClr val="FFFFFF"/>
                </a:solidFill>
                <a:effectLst/>
                <a:uLnTx/>
                <a:uFillTx/>
                <a:latin typeface="Calibri"/>
                <a:cs typeface="Calibri"/>
              </a:rPr>
              <a:t>.</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898256" y="0"/>
            <a:ext cx="4293870" cy="6858000"/>
            <a:chOff x="7898256" y="0"/>
            <a:chExt cx="4293870" cy="6858000"/>
          </a:xfrm>
        </p:grpSpPr>
        <p:pic>
          <p:nvPicPr>
            <p:cNvPr id="3" name="object 3"/>
            <p:cNvPicPr/>
            <p:nvPr/>
          </p:nvPicPr>
          <p:blipFill>
            <a:blip r:embed="rId2" cstate="print"/>
            <a:stretch>
              <a:fillRect/>
            </a:stretch>
          </p:blipFill>
          <p:spPr>
            <a:xfrm>
              <a:off x="7898256" y="0"/>
              <a:ext cx="4293743" cy="6857998"/>
            </a:xfrm>
            <a:prstGeom prst="rect">
              <a:avLst/>
            </a:prstGeom>
          </p:spPr>
        </p:pic>
        <p:pic>
          <p:nvPicPr>
            <p:cNvPr id="4" name="object 4"/>
            <p:cNvPicPr/>
            <p:nvPr/>
          </p:nvPicPr>
          <p:blipFill>
            <a:blip r:embed="rId3" cstate="print"/>
            <a:stretch>
              <a:fillRect/>
            </a:stretch>
          </p:blipFill>
          <p:spPr>
            <a:xfrm>
              <a:off x="10511535" y="3081147"/>
              <a:ext cx="1680464" cy="3776850"/>
            </a:xfrm>
            <a:prstGeom prst="rect">
              <a:avLst/>
            </a:prstGeom>
          </p:spPr>
        </p:pic>
      </p:grpSp>
      <p:sp>
        <p:nvSpPr>
          <p:cNvPr id="5" name="object 5"/>
          <p:cNvSpPr txBox="1"/>
          <p:nvPr/>
        </p:nvSpPr>
        <p:spPr>
          <a:xfrm>
            <a:off x="347878" y="799338"/>
            <a:ext cx="1266825" cy="299720"/>
          </a:xfrm>
          <a:prstGeom prst="rect">
            <a:avLst/>
          </a:prstGeom>
        </p:spPr>
        <p:txBody>
          <a:bodyPr vert="horz" wrap="square" lIns="0" tIns="12700" rIns="0" bIns="0" rtlCol="0">
            <a:spAutoFit/>
          </a:bodyPr>
          <a:lstStyle/>
          <a:p>
            <a:pPr marL="354965" marR="0" lvl="0" indent="-342265" defTabSz="914400" eaLnBrk="1" fontAlgn="auto" latinLnBrk="0" hangingPunct="1">
              <a:lnSpc>
                <a:spcPct val="100000"/>
              </a:lnSpc>
              <a:spcBef>
                <a:spcPts val="100"/>
              </a:spcBef>
              <a:spcAft>
                <a:spcPts val="0"/>
              </a:spcAft>
              <a:buClr>
                <a:srgbClr val="E86000"/>
              </a:buClr>
              <a:buSzTx/>
              <a:buFont typeface="Arial"/>
              <a:buChar char="•"/>
              <a:tabLst>
                <a:tab pos="354965" algn="l"/>
              </a:tabLst>
              <a:defRPr/>
            </a:pPr>
            <a:r>
              <a:rPr kumimoji="0" sz="1800" b="1" i="0" u="none" strike="noStrike" kern="0" cap="none" spc="100" normalizeH="0" baseline="0" noProof="0" dirty="0">
                <a:ln>
                  <a:noFill/>
                </a:ln>
                <a:solidFill>
                  <a:srgbClr val="0A2241"/>
                </a:solidFill>
                <a:effectLst/>
                <a:uLnTx/>
                <a:uFillTx/>
                <a:latin typeface="Calibri"/>
                <a:cs typeface="Calibri"/>
              </a:rPr>
              <a:t>Benefits</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graphicFrame>
        <p:nvGraphicFramePr>
          <p:cNvPr id="6" name="object 6"/>
          <p:cNvGraphicFramePr>
            <a:graphicFrameLocks noGrp="1"/>
          </p:cNvGraphicFramePr>
          <p:nvPr/>
        </p:nvGraphicFramePr>
        <p:xfrm>
          <a:off x="488048" y="1309624"/>
          <a:ext cx="7145020" cy="3208655"/>
        </p:xfrm>
        <a:graphic>
          <a:graphicData uri="http://schemas.openxmlformats.org/drawingml/2006/table">
            <a:tbl>
              <a:tblPr firstRow="1" bandRow="1">
                <a:tableStyleId>{2D5ABB26-0587-4C30-8999-92F81FD0307C}</a:tableStyleId>
              </a:tblPr>
              <a:tblGrid>
                <a:gridCol w="1634489">
                  <a:extLst>
                    <a:ext uri="{9D8B030D-6E8A-4147-A177-3AD203B41FA5}">
                      <a16:colId xmlns:a16="http://schemas.microsoft.com/office/drawing/2014/main" val="20000"/>
                    </a:ext>
                  </a:extLst>
                </a:gridCol>
                <a:gridCol w="1355725">
                  <a:extLst>
                    <a:ext uri="{9D8B030D-6E8A-4147-A177-3AD203B41FA5}">
                      <a16:colId xmlns:a16="http://schemas.microsoft.com/office/drawing/2014/main" val="20001"/>
                    </a:ext>
                  </a:extLst>
                </a:gridCol>
                <a:gridCol w="1018539">
                  <a:extLst>
                    <a:ext uri="{9D8B030D-6E8A-4147-A177-3AD203B41FA5}">
                      <a16:colId xmlns:a16="http://schemas.microsoft.com/office/drawing/2014/main" val="20002"/>
                    </a:ext>
                  </a:extLst>
                </a:gridCol>
                <a:gridCol w="1369060">
                  <a:extLst>
                    <a:ext uri="{9D8B030D-6E8A-4147-A177-3AD203B41FA5}">
                      <a16:colId xmlns:a16="http://schemas.microsoft.com/office/drawing/2014/main" val="20003"/>
                    </a:ext>
                  </a:extLst>
                </a:gridCol>
                <a:gridCol w="1680210">
                  <a:extLst>
                    <a:ext uri="{9D8B030D-6E8A-4147-A177-3AD203B41FA5}">
                      <a16:colId xmlns:a16="http://schemas.microsoft.com/office/drawing/2014/main" val="20004"/>
                    </a:ext>
                  </a:extLst>
                </a:gridCol>
              </a:tblGrid>
              <a:tr h="370205">
                <a:tc>
                  <a:txBody>
                    <a:bodyPr/>
                    <a:lstStyle/>
                    <a:p>
                      <a:pPr marL="90805">
                        <a:lnSpc>
                          <a:spcPct val="100000"/>
                        </a:lnSpc>
                        <a:spcBef>
                          <a:spcPts val="290"/>
                        </a:spcBef>
                      </a:pPr>
                      <a:r>
                        <a:rPr sz="1400" b="1" spc="80" dirty="0">
                          <a:solidFill>
                            <a:srgbClr val="FFFFFF"/>
                          </a:solidFill>
                          <a:latin typeface="Calibri"/>
                          <a:cs typeface="Calibri"/>
                        </a:rPr>
                        <a:t>Covered</a:t>
                      </a:r>
                      <a:endParaRPr sz="14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A2241"/>
                    </a:solidFill>
                  </a:tcPr>
                </a:tc>
                <a:tc>
                  <a:txBody>
                    <a:bodyPr/>
                    <a:lstStyle/>
                    <a:p>
                      <a:pPr marL="91440">
                        <a:lnSpc>
                          <a:spcPct val="100000"/>
                        </a:lnSpc>
                        <a:spcBef>
                          <a:spcPts val="290"/>
                        </a:spcBef>
                      </a:pPr>
                      <a:r>
                        <a:rPr sz="1400" b="1" spc="40" dirty="0">
                          <a:solidFill>
                            <a:srgbClr val="FFFFFF"/>
                          </a:solidFill>
                          <a:latin typeface="Calibri"/>
                          <a:cs typeface="Calibri"/>
                        </a:rPr>
                        <a:t>Benefit</a:t>
                      </a:r>
                      <a:endParaRPr sz="14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A2241"/>
                    </a:solidFill>
                  </a:tcPr>
                </a:tc>
                <a:tc>
                  <a:txBody>
                    <a:bodyPr/>
                    <a:lstStyle/>
                    <a:p>
                      <a:pPr marL="91440">
                        <a:lnSpc>
                          <a:spcPct val="100000"/>
                        </a:lnSpc>
                        <a:spcBef>
                          <a:spcPts val="290"/>
                        </a:spcBef>
                      </a:pPr>
                      <a:r>
                        <a:rPr sz="1400" b="1" spc="45" dirty="0">
                          <a:solidFill>
                            <a:srgbClr val="FFFFFF"/>
                          </a:solidFill>
                          <a:latin typeface="Calibri"/>
                          <a:cs typeface="Calibri"/>
                        </a:rPr>
                        <a:t>Minimum</a:t>
                      </a:r>
                      <a:endParaRPr sz="14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A2241"/>
                    </a:solidFill>
                  </a:tcPr>
                </a:tc>
                <a:tc>
                  <a:txBody>
                    <a:bodyPr/>
                    <a:lstStyle/>
                    <a:p>
                      <a:pPr marL="92075">
                        <a:lnSpc>
                          <a:spcPct val="100000"/>
                        </a:lnSpc>
                        <a:spcBef>
                          <a:spcPts val="290"/>
                        </a:spcBef>
                      </a:pPr>
                      <a:r>
                        <a:rPr sz="1400" b="1" spc="60" dirty="0">
                          <a:solidFill>
                            <a:srgbClr val="FFFFFF"/>
                          </a:solidFill>
                          <a:latin typeface="Calibri"/>
                          <a:cs typeface="Calibri"/>
                        </a:rPr>
                        <a:t>Maximum</a:t>
                      </a:r>
                      <a:endParaRPr sz="14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A2241"/>
                    </a:solidFill>
                  </a:tcPr>
                </a:tc>
                <a:tc>
                  <a:txBody>
                    <a:bodyPr/>
                    <a:lstStyle/>
                    <a:p>
                      <a:pPr marL="92075">
                        <a:lnSpc>
                          <a:spcPct val="100000"/>
                        </a:lnSpc>
                        <a:spcBef>
                          <a:spcPts val="290"/>
                        </a:spcBef>
                      </a:pPr>
                      <a:r>
                        <a:rPr sz="1400" b="1" spc="70" dirty="0">
                          <a:solidFill>
                            <a:srgbClr val="FFFFFF"/>
                          </a:solidFill>
                          <a:latin typeface="Calibri"/>
                          <a:cs typeface="Calibri"/>
                        </a:rPr>
                        <a:t>Guaranteed</a:t>
                      </a:r>
                      <a:r>
                        <a:rPr sz="1400" b="1" spc="65" dirty="0">
                          <a:solidFill>
                            <a:srgbClr val="FFFFFF"/>
                          </a:solidFill>
                          <a:latin typeface="Calibri"/>
                          <a:cs typeface="Calibri"/>
                        </a:rPr>
                        <a:t> </a:t>
                      </a:r>
                      <a:r>
                        <a:rPr sz="1400" b="1" spc="40" dirty="0">
                          <a:solidFill>
                            <a:srgbClr val="FFFFFF"/>
                          </a:solidFill>
                          <a:latin typeface="Calibri"/>
                          <a:cs typeface="Calibri"/>
                        </a:rPr>
                        <a:t>Issue</a:t>
                      </a:r>
                      <a:endParaRPr sz="14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A2241"/>
                    </a:solidFill>
                  </a:tcPr>
                </a:tc>
                <a:extLst>
                  <a:ext uri="{0D108BD9-81ED-4DB2-BD59-A6C34878D82A}">
                    <a16:rowId xmlns:a16="http://schemas.microsoft.com/office/drawing/2014/main" val="10000"/>
                  </a:ext>
                </a:extLst>
              </a:tr>
              <a:tr h="457200">
                <a:tc>
                  <a:txBody>
                    <a:bodyPr/>
                    <a:lstStyle/>
                    <a:p>
                      <a:pPr marL="90805">
                        <a:lnSpc>
                          <a:spcPct val="100000"/>
                        </a:lnSpc>
                        <a:spcBef>
                          <a:spcPts val="300"/>
                        </a:spcBef>
                      </a:pPr>
                      <a:r>
                        <a:rPr sz="1200" b="1" spc="65" dirty="0">
                          <a:solidFill>
                            <a:srgbClr val="010405"/>
                          </a:solidFill>
                          <a:latin typeface="Calibri"/>
                          <a:cs typeface="Calibri"/>
                        </a:rPr>
                        <a:t>Employee</a:t>
                      </a:r>
                      <a:endParaRPr sz="1200">
                        <a:latin typeface="Calibri"/>
                        <a:cs typeface="Calibri"/>
                      </a:endParaRPr>
                    </a:p>
                  </a:txBody>
                  <a:tcPr marL="0" marR="0" marT="381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F"/>
                    </a:solidFill>
                  </a:tcPr>
                </a:tc>
                <a:tc>
                  <a:txBody>
                    <a:bodyPr/>
                    <a:lstStyle/>
                    <a:p>
                      <a:pPr marL="91440">
                        <a:lnSpc>
                          <a:spcPct val="100000"/>
                        </a:lnSpc>
                        <a:spcBef>
                          <a:spcPts val="300"/>
                        </a:spcBef>
                      </a:pPr>
                      <a:r>
                        <a:rPr sz="1200" b="1" spc="10" dirty="0">
                          <a:solidFill>
                            <a:srgbClr val="010405"/>
                          </a:solidFill>
                          <a:latin typeface="Calibri"/>
                          <a:cs typeface="Calibri"/>
                        </a:rPr>
                        <a:t>Increments</a:t>
                      </a:r>
                      <a:r>
                        <a:rPr sz="1200" b="1" spc="370" dirty="0">
                          <a:solidFill>
                            <a:srgbClr val="010405"/>
                          </a:solidFill>
                          <a:latin typeface="Calibri"/>
                          <a:cs typeface="Calibri"/>
                        </a:rPr>
                        <a:t> </a:t>
                      </a:r>
                      <a:r>
                        <a:rPr sz="1200" b="1" spc="-35" dirty="0">
                          <a:solidFill>
                            <a:srgbClr val="010405"/>
                          </a:solidFill>
                          <a:latin typeface="Calibri"/>
                          <a:cs typeface="Calibri"/>
                        </a:rPr>
                        <a:t>of</a:t>
                      </a:r>
                      <a:endParaRPr sz="1200">
                        <a:latin typeface="Calibri"/>
                        <a:cs typeface="Calibri"/>
                      </a:endParaRPr>
                    </a:p>
                    <a:p>
                      <a:pPr marL="91440">
                        <a:lnSpc>
                          <a:spcPct val="100000"/>
                        </a:lnSpc>
                      </a:pPr>
                      <a:r>
                        <a:rPr sz="1200" b="1" spc="85" dirty="0">
                          <a:solidFill>
                            <a:srgbClr val="010405"/>
                          </a:solidFill>
                          <a:latin typeface="Calibri"/>
                          <a:cs typeface="Calibri"/>
                        </a:rPr>
                        <a:t>$10,000</a:t>
                      </a:r>
                      <a:endParaRPr sz="1200">
                        <a:latin typeface="Calibri"/>
                        <a:cs typeface="Calibri"/>
                      </a:endParaRPr>
                    </a:p>
                  </a:txBody>
                  <a:tcPr marL="0" marR="0" marT="381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F"/>
                    </a:solidFill>
                  </a:tcPr>
                </a:tc>
                <a:tc>
                  <a:txBody>
                    <a:bodyPr/>
                    <a:lstStyle/>
                    <a:p>
                      <a:pPr marL="91440">
                        <a:lnSpc>
                          <a:spcPct val="100000"/>
                        </a:lnSpc>
                        <a:spcBef>
                          <a:spcPts val="300"/>
                        </a:spcBef>
                      </a:pPr>
                      <a:r>
                        <a:rPr sz="1200" b="1" spc="85" dirty="0">
                          <a:solidFill>
                            <a:srgbClr val="010405"/>
                          </a:solidFill>
                          <a:latin typeface="Calibri"/>
                          <a:cs typeface="Calibri"/>
                        </a:rPr>
                        <a:t>$10,000</a:t>
                      </a:r>
                      <a:endParaRPr sz="1200">
                        <a:latin typeface="Calibri"/>
                        <a:cs typeface="Calibri"/>
                      </a:endParaRPr>
                    </a:p>
                  </a:txBody>
                  <a:tcPr marL="0" marR="0" marT="381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F"/>
                    </a:solidFill>
                  </a:tcPr>
                </a:tc>
                <a:tc>
                  <a:txBody>
                    <a:bodyPr/>
                    <a:lstStyle/>
                    <a:p>
                      <a:pPr marL="92075">
                        <a:lnSpc>
                          <a:spcPct val="100000"/>
                        </a:lnSpc>
                        <a:spcBef>
                          <a:spcPts val="300"/>
                        </a:spcBef>
                      </a:pPr>
                      <a:r>
                        <a:rPr sz="1200" b="1" spc="85" dirty="0">
                          <a:solidFill>
                            <a:srgbClr val="010405"/>
                          </a:solidFill>
                          <a:latin typeface="Calibri"/>
                          <a:cs typeface="Calibri"/>
                        </a:rPr>
                        <a:t>$30,000</a:t>
                      </a:r>
                      <a:endParaRPr sz="1200">
                        <a:latin typeface="Calibri"/>
                        <a:cs typeface="Calibri"/>
                      </a:endParaRPr>
                    </a:p>
                  </a:txBody>
                  <a:tcPr marL="0" marR="0" marT="381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F"/>
                    </a:solidFill>
                  </a:tcPr>
                </a:tc>
                <a:tc>
                  <a:txBody>
                    <a:bodyPr/>
                    <a:lstStyle/>
                    <a:p>
                      <a:pPr marL="92075">
                        <a:lnSpc>
                          <a:spcPct val="100000"/>
                        </a:lnSpc>
                        <a:spcBef>
                          <a:spcPts val="300"/>
                        </a:spcBef>
                      </a:pPr>
                      <a:r>
                        <a:rPr sz="1200" b="1" spc="40" dirty="0">
                          <a:solidFill>
                            <a:srgbClr val="010405"/>
                          </a:solidFill>
                          <a:latin typeface="Calibri"/>
                          <a:cs typeface="Calibri"/>
                        </a:rPr>
                        <a:t>N/A</a:t>
                      </a:r>
                      <a:endParaRPr sz="1200">
                        <a:latin typeface="Calibri"/>
                        <a:cs typeface="Calibri"/>
                      </a:endParaRPr>
                    </a:p>
                  </a:txBody>
                  <a:tcPr marL="0" marR="0" marT="381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F"/>
                    </a:solidFill>
                  </a:tcPr>
                </a:tc>
                <a:extLst>
                  <a:ext uri="{0D108BD9-81ED-4DB2-BD59-A6C34878D82A}">
                    <a16:rowId xmlns:a16="http://schemas.microsoft.com/office/drawing/2014/main" val="10001"/>
                  </a:ext>
                </a:extLst>
              </a:tr>
              <a:tr h="457200">
                <a:tc>
                  <a:txBody>
                    <a:bodyPr/>
                    <a:lstStyle/>
                    <a:p>
                      <a:pPr marL="90805">
                        <a:lnSpc>
                          <a:spcPct val="100000"/>
                        </a:lnSpc>
                        <a:spcBef>
                          <a:spcPts val="300"/>
                        </a:spcBef>
                      </a:pPr>
                      <a:r>
                        <a:rPr sz="1200" b="1" spc="65" dirty="0">
                          <a:solidFill>
                            <a:srgbClr val="010405"/>
                          </a:solidFill>
                          <a:latin typeface="Calibri"/>
                          <a:cs typeface="Calibri"/>
                        </a:rPr>
                        <a:t>Spouse</a:t>
                      </a:r>
                      <a:endParaRPr sz="1200">
                        <a:latin typeface="Calibri"/>
                        <a:cs typeface="Calibr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91440">
                        <a:lnSpc>
                          <a:spcPct val="100000"/>
                        </a:lnSpc>
                        <a:spcBef>
                          <a:spcPts val="300"/>
                        </a:spcBef>
                      </a:pPr>
                      <a:r>
                        <a:rPr sz="1200" b="1" spc="10" dirty="0">
                          <a:solidFill>
                            <a:srgbClr val="010405"/>
                          </a:solidFill>
                          <a:latin typeface="Calibri"/>
                          <a:cs typeface="Calibri"/>
                        </a:rPr>
                        <a:t>Increments</a:t>
                      </a:r>
                      <a:r>
                        <a:rPr sz="1200" b="1" spc="370" dirty="0">
                          <a:solidFill>
                            <a:srgbClr val="010405"/>
                          </a:solidFill>
                          <a:latin typeface="Calibri"/>
                          <a:cs typeface="Calibri"/>
                        </a:rPr>
                        <a:t> </a:t>
                      </a:r>
                      <a:r>
                        <a:rPr sz="1200" b="1" spc="-35" dirty="0">
                          <a:solidFill>
                            <a:srgbClr val="010405"/>
                          </a:solidFill>
                          <a:latin typeface="Calibri"/>
                          <a:cs typeface="Calibri"/>
                        </a:rPr>
                        <a:t>of</a:t>
                      </a:r>
                      <a:endParaRPr sz="1200">
                        <a:latin typeface="Calibri"/>
                        <a:cs typeface="Calibri"/>
                      </a:endParaRPr>
                    </a:p>
                    <a:p>
                      <a:pPr marL="91440">
                        <a:lnSpc>
                          <a:spcPct val="100000"/>
                        </a:lnSpc>
                        <a:spcBef>
                          <a:spcPts val="5"/>
                        </a:spcBef>
                      </a:pPr>
                      <a:r>
                        <a:rPr sz="1200" b="1" spc="85" dirty="0">
                          <a:solidFill>
                            <a:srgbClr val="010405"/>
                          </a:solidFill>
                          <a:latin typeface="Calibri"/>
                          <a:cs typeface="Calibri"/>
                        </a:rPr>
                        <a:t>$5,000</a:t>
                      </a:r>
                      <a:endParaRPr sz="1200">
                        <a:latin typeface="Calibri"/>
                        <a:cs typeface="Calibr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91440">
                        <a:lnSpc>
                          <a:spcPct val="100000"/>
                        </a:lnSpc>
                        <a:spcBef>
                          <a:spcPts val="300"/>
                        </a:spcBef>
                      </a:pPr>
                      <a:r>
                        <a:rPr sz="1200" b="1" spc="85" dirty="0">
                          <a:solidFill>
                            <a:srgbClr val="010405"/>
                          </a:solidFill>
                          <a:latin typeface="Calibri"/>
                          <a:cs typeface="Calibri"/>
                        </a:rPr>
                        <a:t>$5,000</a:t>
                      </a:r>
                      <a:endParaRPr sz="1200">
                        <a:latin typeface="Calibri"/>
                        <a:cs typeface="Calibr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92075">
                        <a:lnSpc>
                          <a:spcPct val="100000"/>
                        </a:lnSpc>
                        <a:spcBef>
                          <a:spcPts val="300"/>
                        </a:spcBef>
                      </a:pPr>
                      <a:r>
                        <a:rPr sz="1200" b="1" spc="85" dirty="0">
                          <a:solidFill>
                            <a:srgbClr val="010405"/>
                          </a:solidFill>
                          <a:latin typeface="Calibri"/>
                          <a:cs typeface="Calibri"/>
                        </a:rPr>
                        <a:t>$15,000</a:t>
                      </a:r>
                      <a:endParaRPr sz="1200">
                        <a:latin typeface="Calibri"/>
                        <a:cs typeface="Calibr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92075">
                        <a:lnSpc>
                          <a:spcPct val="100000"/>
                        </a:lnSpc>
                        <a:spcBef>
                          <a:spcPts val="300"/>
                        </a:spcBef>
                      </a:pPr>
                      <a:r>
                        <a:rPr sz="1200" b="1" spc="40" dirty="0">
                          <a:solidFill>
                            <a:srgbClr val="010405"/>
                          </a:solidFill>
                          <a:latin typeface="Calibri"/>
                          <a:cs typeface="Calibri"/>
                        </a:rPr>
                        <a:t>N/A</a:t>
                      </a:r>
                      <a:endParaRPr sz="1200">
                        <a:latin typeface="Calibri"/>
                        <a:cs typeface="Calibr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2"/>
                  </a:ext>
                </a:extLst>
              </a:tr>
              <a:tr h="370205">
                <a:tc>
                  <a:txBody>
                    <a:bodyPr/>
                    <a:lstStyle/>
                    <a:p>
                      <a:pPr marL="90805">
                        <a:lnSpc>
                          <a:spcPct val="100000"/>
                        </a:lnSpc>
                        <a:spcBef>
                          <a:spcPts val="300"/>
                        </a:spcBef>
                      </a:pPr>
                      <a:r>
                        <a:rPr sz="1200" b="1" spc="45" dirty="0">
                          <a:solidFill>
                            <a:srgbClr val="010405"/>
                          </a:solidFill>
                          <a:latin typeface="Calibri"/>
                          <a:cs typeface="Calibri"/>
                        </a:rPr>
                        <a:t>Children</a:t>
                      </a:r>
                      <a:endParaRPr sz="1200">
                        <a:latin typeface="Calibri"/>
                        <a:cs typeface="Calibr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tc gridSpan="3">
                  <a:txBody>
                    <a:bodyPr/>
                    <a:lstStyle/>
                    <a:p>
                      <a:pPr marL="91440">
                        <a:lnSpc>
                          <a:spcPct val="100000"/>
                        </a:lnSpc>
                        <a:spcBef>
                          <a:spcPts val="300"/>
                        </a:spcBef>
                      </a:pPr>
                      <a:r>
                        <a:rPr sz="1200" b="1" spc="70" dirty="0">
                          <a:solidFill>
                            <a:srgbClr val="010405"/>
                          </a:solidFill>
                          <a:latin typeface="Calibri"/>
                          <a:cs typeface="Calibri"/>
                        </a:rPr>
                        <a:t>Equal </a:t>
                      </a:r>
                      <a:r>
                        <a:rPr sz="1200" b="1" dirty="0">
                          <a:solidFill>
                            <a:srgbClr val="010405"/>
                          </a:solidFill>
                          <a:latin typeface="Calibri"/>
                          <a:cs typeface="Calibri"/>
                        </a:rPr>
                        <a:t>to</a:t>
                      </a:r>
                      <a:r>
                        <a:rPr sz="1200" b="1" spc="45" dirty="0">
                          <a:solidFill>
                            <a:srgbClr val="010405"/>
                          </a:solidFill>
                          <a:latin typeface="Calibri"/>
                          <a:cs typeface="Calibri"/>
                        </a:rPr>
                        <a:t> </a:t>
                      </a:r>
                      <a:r>
                        <a:rPr sz="1200" b="1" spc="55" dirty="0">
                          <a:solidFill>
                            <a:srgbClr val="010405"/>
                          </a:solidFill>
                          <a:latin typeface="Calibri"/>
                          <a:cs typeface="Calibri"/>
                        </a:rPr>
                        <a:t>Employee’s</a:t>
                      </a:r>
                      <a:r>
                        <a:rPr sz="1200" b="1" spc="80" dirty="0">
                          <a:solidFill>
                            <a:srgbClr val="010405"/>
                          </a:solidFill>
                          <a:latin typeface="Calibri"/>
                          <a:cs typeface="Calibri"/>
                        </a:rPr>
                        <a:t> </a:t>
                      </a:r>
                      <a:r>
                        <a:rPr sz="1200" b="1" spc="60" dirty="0">
                          <a:solidFill>
                            <a:srgbClr val="010405"/>
                          </a:solidFill>
                          <a:latin typeface="Calibri"/>
                          <a:cs typeface="Calibri"/>
                        </a:rPr>
                        <a:t>elected</a:t>
                      </a:r>
                      <a:r>
                        <a:rPr sz="1200" b="1" spc="70" dirty="0">
                          <a:solidFill>
                            <a:srgbClr val="010405"/>
                          </a:solidFill>
                          <a:latin typeface="Calibri"/>
                          <a:cs typeface="Calibri"/>
                        </a:rPr>
                        <a:t> </a:t>
                      </a:r>
                      <a:r>
                        <a:rPr sz="1200" b="1" spc="-10" dirty="0">
                          <a:solidFill>
                            <a:srgbClr val="010405"/>
                          </a:solidFill>
                          <a:latin typeface="Calibri"/>
                          <a:cs typeface="Calibri"/>
                        </a:rPr>
                        <a:t>benefit</a:t>
                      </a:r>
                      <a:endParaRPr sz="1200">
                        <a:latin typeface="Calibri"/>
                        <a:cs typeface="Calibr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tc hMerge="1">
                  <a:txBody>
                    <a:bodyPr/>
                    <a:lstStyle/>
                    <a:p>
                      <a:endParaRPr/>
                    </a:p>
                  </a:txBody>
                  <a:tcPr marL="0" marR="0" marT="0" marB="0"/>
                </a:tc>
                <a:tc hMerge="1">
                  <a:txBody>
                    <a:bodyPr/>
                    <a:lstStyle/>
                    <a:p>
                      <a:endParaRPr/>
                    </a:p>
                  </a:txBody>
                  <a:tcPr marL="0" marR="0" marT="0" marB="0"/>
                </a:tc>
                <a:tc>
                  <a:txBody>
                    <a:bodyPr/>
                    <a:lstStyle/>
                    <a:p>
                      <a:pPr marL="92075">
                        <a:lnSpc>
                          <a:spcPct val="100000"/>
                        </a:lnSpc>
                        <a:spcBef>
                          <a:spcPts val="300"/>
                        </a:spcBef>
                      </a:pPr>
                      <a:r>
                        <a:rPr sz="1200" b="1" spc="40" dirty="0">
                          <a:solidFill>
                            <a:srgbClr val="010405"/>
                          </a:solidFill>
                          <a:latin typeface="Calibri"/>
                          <a:cs typeface="Calibri"/>
                        </a:rPr>
                        <a:t>N/A</a:t>
                      </a:r>
                      <a:endParaRPr sz="1200">
                        <a:latin typeface="Calibri"/>
                        <a:cs typeface="Calibr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extLst>
                  <a:ext uri="{0D108BD9-81ED-4DB2-BD59-A6C34878D82A}">
                    <a16:rowId xmlns:a16="http://schemas.microsoft.com/office/drawing/2014/main" val="10003"/>
                  </a:ext>
                </a:extLst>
              </a:tr>
              <a:tr h="457200">
                <a:tc>
                  <a:txBody>
                    <a:bodyPr/>
                    <a:lstStyle/>
                    <a:p>
                      <a:pPr marL="90805" marR="726440">
                        <a:lnSpc>
                          <a:spcPct val="100000"/>
                        </a:lnSpc>
                        <a:spcBef>
                          <a:spcPts val="305"/>
                        </a:spcBef>
                      </a:pPr>
                      <a:r>
                        <a:rPr sz="1200" b="1" spc="40" dirty="0">
                          <a:solidFill>
                            <a:srgbClr val="010405"/>
                          </a:solidFill>
                          <a:latin typeface="Calibri"/>
                          <a:cs typeface="Calibri"/>
                        </a:rPr>
                        <a:t>Additional </a:t>
                      </a:r>
                      <a:r>
                        <a:rPr sz="1200" b="1" spc="50" dirty="0">
                          <a:solidFill>
                            <a:srgbClr val="010405"/>
                          </a:solidFill>
                          <a:latin typeface="Calibri"/>
                          <a:cs typeface="Calibri"/>
                        </a:rPr>
                        <a:t>Occurrence</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gridSpan="4">
                  <a:txBody>
                    <a:bodyPr/>
                    <a:lstStyle/>
                    <a:p>
                      <a:pPr marL="91440">
                        <a:lnSpc>
                          <a:spcPct val="100000"/>
                        </a:lnSpc>
                        <a:spcBef>
                          <a:spcPts val="305"/>
                        </a:spcBef>
                      </a:pPr>
                      <a:r>
                        <a:rPr sz="1200" b="1" spc="85" dirty="0">
                          <a:solidFill>
                            <a:srgbClr val="010405"/>
                          </a:solidFill>
                          <a:latin typeface="Calibri"/>
                          <a:cs typeface="Calibri"/>
                        </a:rPr>
                        <a:t>Same</a:t>
                      </a:r>
                      <a:r>
                        <a:rPr sz="1200" b="1" spc="90" dirty="0">
                          <a:solidFill>
                            <a:srgbClr val="010405"/>
                          </a:solidFill>
                          <a:latin typeface="Calibri"/>
                          <a:cs typeface="Calibri"/>
                        </a:rPr>
                        <a:t> </a:t>
                      </a:r>
                      <a:r>
                        <a:rPr sz="1200" b="1" spc="60" dirty="0">
                          <a:solidFill>
                            <a:srgbClr val="010405"/>
                          </a:solidFill>
                          <a:latin typeface="Calibri"/>
                          <a:cs typeface="Calibri"/>
                        </a:rPr>
                        <a:t>as</a:t>
                      </a:r>
                      <a:r>
                        <a:rPr sz="1200" b="1" spc="100" dirty="0">
                          <a:solidFill>
                            <a:srgbClr val="010405"/>
                          </a:solidFill>
                          <a:latin typeface="Calibri"/>
                          <a:cs typeface="Calibri"/>
                        </a:rPr>
                        <a:t> </a:t>
                      </a:r>
                      <a:r>
                        <a:rPr sz="1200" b="1" dirty="0">
                          <a:solidFill>
                            <a:srgbClr val="010405"/>
                          </a:solidFill>
                          <a:latin typeface="Calibri"/>
                          <a:cs typeface="Calibri"/>
                        </a:rPr>
                        <a:t>initial</a:t>
                      </a:r>
                      <a:r>
                        <a:rPr sz="1200" b="1" spc="130" dirty="0">
                          <a:solidFill>
                            <a:srgbClr val="010405"/>
                          </a:solidFill>
                          <a:latin typeface="Calibri"/>
                          <a:cs typeface="Calibri"/>
                        </a:rPr>
                        <a:t> </a:t>
                      </a:r>
                      <a:r>
                        <a:rPr sz="1200" b="1" dirty="0">
                          <a:solidFill>
                            <a:srgbClr val="010405"/>
                          </a:solidFill>
                          <a:latin typeface="Calibri"/>
                          <a:cs typeface="Calibri"/>
                        </a:rPr>
                        <a:t>benefit</a:t>
                      </a:r>
                      <a:r>
                        <a:rPr sz="1200" b="1" spc="125" dirty="0">
                          <a:solidFill>
                            <a:srgbClr val="010405"/>
                          </a:solidFill>
                          <a:latin typeface="Calibri"/>
                          <a:cs typeface="Calibri"/>
                        </a:rPr>
                        <a:t> </a:t>
                      </a:r>
                      <a:r>
                        <a:rPr sz="1200" b="1" spc="75" dirty="0">
                          <a:solidFill>
                            <a:srgbClr val="010405"/>
                          </a:solidFill>
                          <a:latin typeface="Calibri"/>
                          <a:cs typeface="Calibri"/>
                        </a:rPr>
                        <a:t>and</a:t>
                      </a:r>
                      <a:r>
                        <a:rPr sz="1200" b="1" spc="105" dirty="0">
                          <a:solidFill>
                            <a:srgbClr val="010405"/>
                          </a:solidFill>
                          <a:latin typeface="Calibri"/>
                          <a:cs typeface="Calibri"/>
                        </a:rPr>
                        <a:t> </a:t>
                      </a:r>
                      <a:r>
                        <a:rPr sz="1200" b="1" spc="65" dirty="0">
                          <a:solidFill>
                            <a:srgbClr val="010405"/>
                          </a:solidFill>
                          <a:latin typeface="Calibri"/>
                          <a:cs typeface="Calibri"/>
                        </a:rPr>
                        <a:t>no</a:t>
                      </a:r>
                      <a:r>
                        <a:rPr sz="1200" b="1" spc="105" dirty="0">
                          <a:solidFill>
                            <a:srgbClr val="010405"/>
                          </a:solidFill>
                          <a:latin typeface="Calibri"/>
                          <a:cs typeface="Calibri"/>
                        </a:rPr>
                        <a:t> </a:t>
                      </a:r>
                      <a:r>
                        <a:rPr sz="1200" b="1" dirty="0">
                          <a:solidFill>
                            <a:srgbClr val="010405"/>
                          </a:solidFill>
                          <a:latin typeface="Calibri"/>
                          <a:cs typeface="Calibri"/>
                        </a:rPr>
                        <a:t>wait</a:t>
                      </a:r>
                      <a:r>
                        <a:rPr sz="1200" b="1" spc="114" dirty="0">
                          <a:solidFill>
                            <a:srgbClr val="010405"/>
                          </a:solidFill>
                          <a:latin typeface="Calibri"/>
                          <a:cs typeface="Calibri"/>
                        </a:rPr>
                        <a:t> </a:t>
                      </a:r>
                      <a:r>
                        <a:rPr sz="1200" b="1" spc="60" dirty="0">
                          <a:solidFill>
                            <a:srgbClr val="010405"/>
                          </a:solidFill>
                          <a:latin typeface="Calibri"/>
                          <a:cs typeface="Calibri"/>
                        </a:rPr>
                        <a:t>period</a:t>
                      </a:r>
                      <a:r>
                        <a:rPr sz="1200" b="1" spc="120" dirty="0">
                          <a:solidFill>
                            <a:srgbClr val="010405"/>
                          </a:solidFill>
                          <a:latin typeface="Calibri"/>
                          <a:cs typeface="Calibri"/>
                        </a:rPr>
                        <a:t> </a:t>
                      </a:r>
                      <a:r>
                        <a:rPr sz="1200" b="1" spc="55" dirty="0">
                          <a:solidFill>
                            <a:srgbClr val="010405"/>
                          </a:solidFill>
                          <a:latin typeface="Calibri"/>
                          <a:cs typeface="Calibri"/>
                        </a:rPr>
                        <a:t>between</a:t>
                      </a:r>
                      <a:r>
                        <a:rPr sz="1200" b="1" spc="125" dirty="0">
                          <a:solidFill>
                            <a:srgbClr val="010405"/>
                          </a:solidFill>
                          <a:latin typeface="Calibri"/>
                          <a:cs typeface="Calibri"/>
                        </a:rPr>
                        <a:t> </a:t>
                      </a:r>
                      <a:r>
                        <a:rPr sz="1200" b="1" spc="65" dirty="0">
                          <a:solidFill>
                            <a:srgbClr val="010405"/>
                          </a:solidFill>
                          <a:latin typeface="Calibri"/>
                          <a:cs typeface="Calibri"/>
                        </a:rPr>
                        <a:t>diagnoses</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457200">
                <a:tc>
                  <a:txBody>
                    <a:bodyPr/>
                    <a:lstStyle/>
                    <a:p>
                      <a:pPr marL="90805" marR="394970">
                        <a:lnSpc>
                          <a:spcPct val="100000"/>
                        </a:lnSpc>
                        <a:spcBef>
                          <a:spcPts val="305"/>
                        </a:spcBef>
                      </a:pPr>
                      <a:r>
                        <a:rPr sz="1200" b="1" spc="50" dirty="0">
                          <a:solidFill>
                            <a:srgbClr val="010405"/>
                          </a:solidFill>
                          <a:latin typeface="Calibri"/>
                          <a:cs typeface="Calibri"/>
                        </a:rPr>
                        <a:t>Reoccurrence</a:t>
                      </a:r>
                      <a:r>
                        <a:rPr sz="1200" b="1" spc="85" dirty="0">
                          <a:solidFill>
                            <a:srgbClr val="010405"/>
                          </a:solidFill>
                          <a:latin typeface="Calibri"/>
                          <a:cs typeface="Calibri"/>
                        </a:rPr>
                        <a:t> </a:t>
                      </a:r>
                      <a:r>
                        <a:rPr sz="1200" b="1" spc="-25" dirty="0">
                          <a:solidFill>
                            <a:srgbClr val="010405"/>
                          </a:solidFill>
                          <a:latin typeface="Calibri"/>
                          <a:cs typeface="Calibri"/>
                        </a:rPr>
                        <a:t>or </a:t>
                      </a:r>
                      <a:r>
                        <a:rPr sz="1200" b="1" dirty="0">
                          <a:solidFill>
                            <a:srgbClr val="010405"/>
                          </a:solidFill>
                          <a:latin typeface="Calibri"/>
                          <a:cs typeface="Calibri"/>
                        </a:rPr>
                        <a:t>prior</a:t>
                      </a:r>
                      <a:r>
                        <a:rPr sz="1200" b="1" spc="254" dirty="0">
                          <a:solidFill>
                            <a:srgbClr val="010405"/>
                          </a:solidFill>
                          <a:latin typeface="Calibri"/>
                          <a:cs typeface="Calibri"/>
                        </a:rPr>
                        <a:t> </a:t>
                      </a:r>
                      <a:r>
                        <a:rPr sz="1200" b="1" spc="-10" dirty="0">
                          <a:solidFill>
                            <a:srgbClr val="010405"/>
                          </a:solidFill>
                          <a:latin typeface="Calibri"/>
                          <a:cs typeface="Calibri"/>
                        </a:rPr>
                        <a:t>illness</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tc gridSpan="4">
                  <a:txBody>
                    <a:bodyPr/>
                    <a:lstStyle/>
                    <a:p>
                      <a:pPr marL="91440">
                        <a:lnSpc>
                          <a:spcPct val="100000"/>
                        </a:lnSpc>
                        <a:spcBef>
                          <a:spcPts val="305"/>
                        </a:spcBef>
                      </a:pPr>
                      <a:r>
                        <a:rPr sz="1200" b="1" spc="85" dirty="0">
                          <a:solidFill>
                            <a:srgbClr val="010405"/>
                          </a:solidFill>
                          <a:latin typeface="Calibri"/>
                          <a:cs typeface="Calibri"/>
                        </a:rPr>
                        <a:t>Same</a:t>
                      </a:r>
                      <a:r>
                        <a:rPr sz="1200" b="1" spc="100" dirty="0">
                          <a:solidFill>
                            <a:srgbClr val="010405"/>
                          </a:solidFill>
                          <a:latin typeface="Calibri"/>
                          <a:cs typeface="Calibri"/>
                        </a:rPr>
                        <a:t> </a:t>
                      </a:r>
                      <a:r>
                        <a:rPr sz="1200" b="1" spc="60" dirty="0">
                          <a:solidFill>
                            <a:srgbClr val="010405"/>
                          </a:solidFill>
                          <a:latin typeface="Calibri"/>
                          <a:cs typeface="Calibri"/>
                        </a:rPr>
                        <a:t>as</a:t>
                      </a:r>
                      <a:r>
                        <a:rPr sz="1200" b="1" spc="110" dirty="0">
                          <a:solidFill>
                            <a:srgbClr val="010405"/>
                          </a:solidFill>
                          <a:latin typeface="Calibri"/>
                          <a:cs typeface="Calibri"/>
                        </a:rPr>
                        <a:t> </a:t>
                      </a:r>
                      <a:r>
                        <a:rPr sz="1200" b="1" spc="10" dirty="0">
                          <a:solidFill>
                            <a:srgbClr val="010405"/>
                          </a:solidFill>
                          <a:latin typeface="Calibri"/>
                          <a:cs typeface="Calibri"/>
                        </a:rPr>
                        <a:t>initial</a:t>
                      </a:r>
                      <a:r>
                        <a:rPr sz="1200" b="1" spc="140" dirty="0">
                          <a:solidFill>
                            <a:srgbClr val="010405"/>
                          </a:solidFill>
                          <a:latin typeface="Calibri"/>
                          <a:cs typeface="Calibri"/>
                        </a:rPr>
                        <a:t> </a:t>
                      </a:r>
                      <a:r>
                        <a:rPr sz="1200" b="1" spc="10" dirty="0">
                          <a:solidFill>
                            <a:srgbClr val="010405"/>
                          </a:solidFill>
                          <a:latin typeface="Calibri"/>
                          <a:cs typeface="Calibri"/>
                        </a:rPr>
                        <a:t>benefit,</a:t>
                      </a:r>
                      <a:r>
                        <a:rPr sz="1200" b="1" spc="50" dirty="0">
                          <a:solidFill>
                            <a:srgbClr val="010405"/>
                          </a:solidFill>
                          <a:latin typeface="Calibri"/>
                          <a:cs typeface="Calibri"/>
                        </a:rPr>
                        <a:t> </a:t>
                      </a:r>
                      <a:r>
                        <a:rPr sz="1200" b="1" spc="65" dirty="0">
                          <a:solidFill>
                            <a:srgbClr val="010405"/>
                          </a:solidFill>
                          <a:latin typeface="Calibri"/>
                          <a:cs typeface="Calibri"/>
                        </a:rPr>
                        <a:t>3-</a:t>
                      </a:r>
                      <a:r>
                        <a:rPr sz="1200" b="1" spc="10" dirty="0">
                          <a:solidFill>
                            <a:srgbClr val="010405"/>
                          </a:solidFill>
                          <a:latin typeface="Calibri"/>
                          <a:cs typeface="Calibri"/>
                        </a:rPr>
                        <a:t>month</a:t>
                      </a:r>
                      <a:r>
                        <a:rPr sz="1200" b="1" spc="130" dirty="0">
                          <a:solidFill>
                            <a:srgbClr val="010405"/>
                          </a:solidFill>
                          <a:latin typeface="Calibri"/>
                          <a:cs typeface="Calibri"/>
                        </a:rPr>
                        <a:t> </a:t>
                      </a:r>
                      <a:r>
                        <a:rPr sz="1200" b="1" spc="10" dirty="0">
                          <a:solidFill>
                            <a:srgbClr val="010405"/>
                          </a:solidFill>
                          <a:latin typeface="Calibri"/>
                          <a:cs typeface="Calibri"/>
                        </a:rPr>
                        <a:t>treatment</a:t>
                      </a:r>
                      <a:r>
                        <a:rPr sz="1200" b="1" spc="140" dirty="0">
                          <a:solidFill>
                            <a:srgbClr val="010405"/>
                          </a:solidFill>
                          <a:latin typeface="Calibri"/>
                          <a:cs typeface="Calibri"/>
                        </a:rPr>
                        <a:t> </a:t>
                      </a:r>
                      <a:r>
                        <a:rPr sz="1200" b="1" spc="60" dirty="0">
                          <a:solidFill>
                            <a:srgbClr val="010405"/>
                          </a:solidFill>
                          <a:latin typeface="Calibri"/>
                          <a:cs typeface="Calibri"/>
                        </a:rPr>
                        <a:t>period</a:t>
                      </a:r>
                      <a:r>
                        <a:rPr sz="1200" b="1" spc="135" dirty="0">
                          <a:solidFill>
                            <a:srgbClr val="010405"/>
                          </a:solidFill>
                          <a:latin typeface="Calibri"/>
                          <a:cs typeface="Calibri"/>
                        </a:rPr>
                        <a:t> </a:t>
                      </a:r>
                      <a:r>
                        <a:rPr sz="1200" b="1" spc="60" dirty="0">
                          <a:solidFill>
                            <a:srgbClr val="010405"/>
                          </a:solidFill>
                          <a:latin typeface="Calibri"/>
                          <a:cs typeface="Calibri"/>
                        </a:rPr>
                        <a:t>per</a:t>
                      </a:r>
                      <a:r>
                        <a:rPr sz="1200" b="1" spc="130" dirty="0">
                          <a:solidFill>
                            <a:srgbClr val="010405"/>
                          </a:solidFill>
                          <a:latin typeface="Calibri"/>
                          <a:cs typeface="Calibri"/>
                        </a:rPr>
                        <a:t> </a:t>
                      </a:r>
                      <a:r>
                        <a:rPr sz="1200" b="1" spc="70" dirty="0">
                          <a:solidFill>
                            <a:srgbClr val="010405"/>
                          </a:solidFill>
                          <a:latin typeface="Calibri"/>
                          <a:cs typeface="Calibri"/>
                        </a:rPr>
                        <a:t>diagnosis</a:t>
                      </a:r>
                      <a:r>
                        <a:rPr sz="1200" b="1" spc="150" dirty="0">
                          <a:solidFill>
                            <a:srgbClr val="010405"/>
                          </a:solidFill>
                          <a:latin typeface="Calibri"/>
                          <a:cs typeface="Calibri"/>
                        </a:rPr>
                        <a:t> </a:t>
                      </a:r>
                      <a:r>
                        <a:rPr sz="1200" b="1" spc="-10" dirty="0">
                          <a:solidFill>
                            <a:srgbClr val="010405"/>
                          </a:solidFill>
                          <a:latin typeface="Calibri"/>
                          <a:cs typeface="Calibri"/>
                        </a:rPr>
                        <a:t>required</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639445">
                <a:tc>
                  <a:txBody>
                    <a:bodyPr/>
                    <a:lstStyle/>
                    <a:p>
                      <a:pPr marL="90805">
                        <a:lnSpc>
                          <a:spcPct val="100000"/>
                        </a:lnSpc>
                        <a:spcBef>
                          <a:spcPts val="305"/>
                        </a:spcBef>
                      </a:pPr>
                      <a:r>
                        <a:rPr sz="1200" b="1" spc="50" dirty="0">
                          <a:solidFill>
                            <a:srgbClr val="010405"/>
                          </a:solidFill>
                          <a:latin typeface="Calibri"/>
                          <a:cs typeface="Calibri"/>
                        </a:rPr>
                        <a:t>Screening:</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gridSpan="4">
                  <a:txBody>
                    <a:bodyPr/>
                    <a:lstStyle/>
                    <a:p>
                      <a:pPr marL="91440" marR="159385">
                        <a:lnSpc>
                          <a:spcPct val="100000"/>
                        </a:lnSpc>
                        <a:spcBef>
                          <a:spcPts val="305"/>
                        </a:spcBef>
                      </a:pPr>
                      <a:r>
                        <a:rPr sz="1200" b="1" dirty="0">
                          <a:solidFill>
                            <a:srgbClr val="010405"/>
                          </a:solidFill>
                          <a:latin typeface="Calibri"/>
                          <a:cs typeface="Calibri"/>
                        </a:rPr>
                        <a:t>For</a:t>
                      </a:r>
                      <a:r>
                        <a:rPr sz="1200" b="1" spc="110" dirty="0">
                          <a:solidFill>
                            <a:srgbClr val="010405"/>
                          </a:solidFill>
                          <a:latin typeface="Calibri"/>
                          <a:cs typeface="Calibri"/>
                        </a:rPr>
                        <a:t> </a:t>
                      </a:r>
                      <a:r>
                        <a:rPr sz="1200" b="1" dirty="0">
                          <a:solidFill>
                            <a:srgbClr val="010405"/>
                          </a:solidFill>
                          <a:latin typeface="Calibri"/>
                          <a:cs typeface="Calibri"/>
                        </a:rPr>
                        <a:t>annual</a:t>
                      </a:r>
                      <a:r>
                        <a:rPr sz="1200" b="1" spc="130" dirty="0">
                          <a:solidFill>
                            <a:srgbClr val="010405"/>
                          </a:solidFill>
                          <a:latin typeface="Calibri"/>
                          <a:cs typeface="Calibri"/>
                        </a:rPr>
                        <a:t> </a:t>
                      </a:r>
                      <a:r>
                        <a:rPr sz="1200" b="1" dirty="0">
                          <a:solidFill>
                            <a:srgbClr val="010405"/>
                          </a:solidFill>
                          <a:latin typeface="Calibri"/>
                          <a:cs typeface="Calibri"/>
                        </a:rPr>
                        <a:t>health</a:t>
                      </a:r>
                      <a:r>
                        <a:rPr sz="1200" b="1" spc="114" dirty="0">
                          <a:solidFill>
                            <a:srgbClr val="010405"/>
                          </a:solidFill>
                          <a:latin typeface="Calibri"/>
                          <a:cs typeface="Calibri"/>
                        </a:rPr>
                        <a:t> </a:t>
                      </a:r>
                      <a:r>
                        <a:rPr sz="1200" b="1" spc="55" dirty="0">
                          <a:solidFill>
                            <a:srgbClr val="010405"/>
                          </a:solidFill>
                          <a:latin typeface="Calibri"/>
                          <a:cs typeface="Calibri"/>
                        </a:rPr>
                        <a:t>screening</a:t>
                      </a:r>
                      <a:r>
                        <a:rPr sz="1200" b="1" spc="155" dirty="0">
                          <a:solidFill>
                            <a:srgbClr val="010405"/>
                          </a:solidFill>
                          <a:latin typeface="Calibri"/>
                          <a:cs typeface="Calibri"/>
                        </a:rPr>
                        <a:t> </a:t>
                      </a:r>
                      <a:r>
                        <a:rPr sz="1200" b="1" spc="75" dirty="0">
                          <a:solidFill>
                            <a:srgbClr val="010405"/>
                          </a:solidFill>
                          <a:latin typeface="Calibri"/>
                          <a:cs typeface="Calibri"/>
                        </a:rPr>
                        <a:t>and</a:t>
                      </a:r>
                      <a:r>
                        <a:rPr sz="1200" b="1" spc="105" dirty="0">
                          <a:solidFill>
                            <a:srgbClr val="010405"/>
                          </a:solidFill>
                          <a:latin typeface="Calibri"/>
                          <a:cs typeface="Calibri"/>
                        </a:rPr>
                        <a:t> </a:t>
                      </a:r>
                      <a:r>
                        <a:rPr sz="1200" b="1" spc="114" dirty="0">
                          <a:solidFill>
                            <a:srgbClr val="010405"/>
                          </a:solidFill>
                          <a:latin typeface="Calibri"/>
                          <a:cs typeface="Calibri"/>
                        </a:rPr>
                        <a:t>25 </a:t>
                      </a:r>
                      <a:r>
                        <a:rPr sz="1200" b="1" spc="45" dirty="0">
                          <a:solidFill>
                            <a:srgbClr val="010405"/>
                          </a:solidFill>
                          <a:latin typeface="Calibri"/>
                          <a:cs typeface="Calibri"/>
                        </a:rPr>
                        <a:t>additional</a:t>
                      </a:r>
                      <a:r>
                        <a:rPr sz="1200" b="1" spc="145" dirty="0">
                          <a:solidFill>
                            <a:srgbClr val="010405"/>
                          </a:solidFill>
                          <a:latin typeface="Calibri"/>
                          <a:cs typeface="Calibri"/>
                        </a:rPr>
                        <a:t> </a:t>
                      </a:r>
                      <a:r>
                        <a:rPr sz="1200" b="1" spc="55" dirty="0">
                          <a:solidFill>
                            <a:srgbClr val="010405"/>
                          </a:solidFill>
                          <a:latin typeface="Calibri"/>
                          <a:cs typeface="Calibri"/>
                        </a:rPr>
                        <a:t>screenings</a:t>
                      </a:r>
                      <a:r>
                        <a:rPr sz="1200" b="1" spc="155" dirty="0">
                          <a:solidFill>
                            <a:srgbClr val="010405"/>
                          </a:solidFill>
                          <a:latin typeface="Calibri"/>
                          <a:cs typeface="Calibri"/>
                        </a:rPr>
                        <a:t> </a:t>
                      </a:r>
                      <a:r>
                        <a:rPr sz="1200" b="1" spc="55" dirty="0">
                          <a:solidFill>
                            <a:srgbClr val="010405"/>
                          </a:solidFill>
                          <a:latin typeface="Calibri"/>
                          <a:cs typeface="Calibri"/>
                        </a:rPr>
                        <a:t>(see</a:t>
                      </a:r>
                      <a:r>
                        <a:rPr sz="1200" b="1" spc="105" dirty="0">
                          <a:solidFill>
                            <a:srgbClr val="010405"/>
                          </a:solidFill>
                          <a:latin typeface="Calibri"/>
                          <a:cs typeface="Calibri"/>
                        </a:rPr>
                        <a:t> </a:t>
                      </a:r>
                      <a:r>
                        <a:rPr sz="1200" b="1" spc="-10" dirty="0">
                          <a:solidFill>
                            <a:srgbClr val="010405"/>
                          </a:solidFill>
                          <a:latin typeface="Calibri"/>
                          <a:cs typeface="Calibri"/>
                        </a:rPr>
                        <a:t>optional</a:t>
                      </a:r>
                      <a:r>
                        <a:rPr sz="1200" b="1" spc="500" dirty="0">
                          <a:solidFill>
                            <a:srgbClr val="010405"/>
                          </a:solidFill>
                          <a:latin typeface="Calibri"/>
                          <a:cs typeface="Calibri"/>
                        </a:rPr>
                        <a:t> </a:t>
                      </a:r>
                      <a:r>
                        <a:rPr sz="1200" b="1" spc="30" dirty="0">
                          <a:solidFill>
                            <a:srgbClr val="010405"/>
                          </a:solidFill>
                          <a:latin typeface="Calibri"/>
                          <a:cs typeface="Calibri"/>
                        </a:rPr>
                        <a:t>life</a:t>
                      </a:r>
                      <a:r>
                        <a:rPr sz="1200" b="1" spc="50" dirty="0">
                          <a:solidFill>
                            <a:srgbClr val="010405"/>
                          </a:solidFill>
                          <a:latin typeface="Calibri"/>
                          <a:cs typeface="Calibri"/>
                        </a:rPr>
                        <a:t> </a:t>
                      </a:r>
                      <a:r>
                        <a:rPr sz="1200" b="1" spc="110" dirty="0">
                          <a:solidFill>
                            <a:srgbClr val="010405"/>
                          </a:solidFill>
                          <a:latin typeface="Calibri"/>
                          <a:cs typeface="Calibri"/>
                        </a:rPr>
                        <a:t>page</a:t>
                      </a:r>
                      <a:r>
                        <a:rPr sz="1200" b="1" spc="55" dirty="0">
                          <a:solidFill>
                            <a:srgbClr val="010405"/>
                          </a:solidFill>
                          <a:latin typeface="Calibri"/>
                          <a:cs typeface="Calibri"/>
                        </a:rPr>
                        <a:t> </a:t>
                      </a:r>
                      <a:r>
                        <a:rPr sz="1200" b="1" spc="30" dirty="0">
                          <a:solidFill>
                            <a:srgbClr val="010405"/>
                          </a:solidFill>
                          <a:latin typeface="Calibri"/>
                          <a:cs typeface="Calibri"/>
                        </a:rPr>
                        <a:t>for</a:t>
                      </a:r>
                      <a:r>
                        <a:rPr sz="1200" b="1" spc="65" dirty="0">
                          <a:solidFill>
                            <a:srgbClr val="010405"/>
                          </a:solidFill>
                          <a:latin typeface="Calibri"/>
                          <a:cs typeface="Calibri"/>
                        </a:rPr>
                        <a:t> </a:t>
                      </a:r>
                      <a:r>
                        <a:rPr sz="1200" b="1" spc="70" dirty="0">
                          <a:solidFill>
                            <a:srgbClr val="010405"/>
                          </a:solidFill>
                          <a:latin typeface="Calibri"/>
                          <a:cs typeface="Calibri"/>
                        </a:rPr>
                        <a:t>a</a:t>
                      </a:r>
                      <a:r>
                        <a:rPr sz="1200" b="1" spc="45" dirty="0">
                          <a:solidFill>
                            <a:srgbClr val="010405"/>
                          </a:solidFill>
                          <a:latin typeface="Calibri"/>
                          <a:cs typeface="Calibri"/>
                        </a:rPr>
                        <a:t> </a:t>
                      </a:r>
                      <a:r>
                        <a:rPr sz="1200" b="1" spc="30" dirty="0">
                          <a:solidFill>
                            <a:srgbClr val="010405"/>
                          </a:solidFill>
                          <a:latin typeface="Calibri"/>
                          <a:cs typeface="Calibri"/>
                        </a:rPr>
                        <a:t>list</a:t>
                      </a:r>
                      <a:r>
                        <a:rPr sz="1200" b="1" spc="60" dirty="0">
                          <a:solidFill>
                            <a:srgbClr val="010405"/>
                          </a:solidFill>
                          <a:latin typeface="Calibri"/>
                          <a:cs typeface="Calibri"/>
                        </a:rPr>
                        <a:t> </a:t>
                      </a:r>
                      <a:r>
                        <a:rPr sz="1200" b="1" spc="30" dirty="0">
                          <a:solidFill>
                            <a:srgbClr val="010405"/>
                          </a:solidFill>
                          <a:latin typeface="Calibri"/>
                          <a:cs typeface="Calibri"/>
                        </a:rPr>
                        <a:t>of</a:t>
                      </a:r>
                      <a:r>
                        <a:rPr sz="1200" b="1" spc="120" dirty="0">
                          <a:solidFill>
                            <a:srgbClr val="010405"/>
                          </a:solidFill>
                          <a:latin typeface="Calibri"/>
                          <a:cs typeface="Calibri"/>
                        </a:rPr>
                        <a:t> </a:t>
                      </a:r>
                      <a:r>
                        <a:rPr sz="1200" b="1" spc="60" dirty="0">
                          <a:solidFill>
                            <a:srgbClr val="010405"/>
                          </a:solidFill>
                          <a:latin typeface="Calibri"/>
                          <a:cs typeface="Calibri"/>
                        </a:rPr>
                        <a:t>covered</a:t>
                      </a:r>
                      <a:r>
                        <a:rPr sz="1200" b="1" spc="70" dirty="0">
                          <a:solidFill>
                            <a:srgbClr val="010405"/>
                          </a:solidFill>
                          <a:latin typeface="Calibri"/>
                          <a:cs typeface="Calibri"/>
                        </a:rPr>
                        <a:t> </a:t>
                      </a:r>
                      <a:r>
                        <a:rPr sz="1200" b="1" spc="30" dirty="0">
                          <a:solidFill>
                            <a:srgbClr val="010405"/>
                          </a:solidFill>
                          <a:latin typeface="Calibri"/>
                          <a:cs typeface="Calibri"/>
                        </a:rPr>
                        <a:t>screenings), </a:t>
                      </a:r>
                      <a:r>
                        <a:rPr sz="1200" b="1" spc="45" dirty="0">
                          <a:solidFill>
                            <a:srgbClr val="010405"/>
                          </a:solidFill>
                          <a:latin typeface="Calibri"/>
                          <a:cs typeface="Calibri"/>
                        </a:rPr>
                        <a:t>receive </a:t>
                      </a:r>
                      <a:r>
                        <a:rPr sz="1200" b="1" spc="70" dirty="0">
                          <a:solidFill>
                            <a:srgbClr val="010405"/>
                          </a:solidFill>
                          <a:latin typeface="Calibri"/>
                          <a:cs typeface="Calibri"/>
                        </a:rPr>
                        <a:t>a </a:t>
                      </a:r>
                      <a:r>
                        <a:rPr sz="1200" b="1" spc="110" dirty="0">
                          <a:latin typeface="Calibri"/>
                          <a:cs typeface="Calibri"/>
                        </a:rPr>
                        <a:t>$50</a:t>
                      </a:r>
                      <a:r>
                        <a:rPr sz="1200" b="1" spc="75" dirty="0">
                          <a:latin typeface="Calibri"/>
                          <a:cs typeface="Calibri"/>
                        </a:rPr>
                        <a:t> </a:t>
                      </a:r>
                      <a:r>
                        <a:rPr sz="1200" b="1" spc="65" dirty="0">
                          <a:solidFill>
                            <a:srgbClr val="010405"/>
                          </a:solidFill>
                          <a:latin typeface="Calibri"/>
                          <a:cs typeface="Calibri"/>
                        </a:rPr>
                        <a:t>cash</a:t>
                      </a:r>
                      <a:r>
                        <a:rPr sz="1200" b="1" spc="55" dirty="0">
                          <a:solidFill>
                            <a:srgbClr val="010405"/>
                          </a:solidFill>
                          <a:latin typeface="Calibri"/>
                          <a:cs typeface="Calibri"/>
                        </a:rPr>
                        <a:t> payment</a:t>
                      </a:r>
                      <a:r>
                        <a:rPr sz="1200" b="1" spc="60" dirty="0">
                          <a:solidFill>
                            <a:srgbClr val="010405"/>
                          </a:solidFill>
                          <a:latin typeface="Calibri"/>
                          <a:cs typeface="Calibri"/>
                        </a:rPr>
                        <a:t> </a:t>
                      </a:r>
                      <a:r>
                        <a:rPr sz="1200" b="1" spc="35" dirty="0">
                          <a:solidFill>
                            <a:srgbClr val="010405"/>
                          </a:solidFill>
                          <a:latin typeface="Calibri"/>
                          <a:cs typeface="Calibri"/>
                        </a:rPr>
                        <a:t>per </a:t>
                      </a:r>
                      <a:r>
                        <a:rPr sz="1200" b="1" spc="-10" dirty="0">
                          <a:solidFill>
                            <a:srgbClr val="010405"/>
                          </a:solidFill>
                          <a:latin typeface="Calibri"/>
                          <a:cs typeface="Calibri"/>
                        </a:rPr>
                        <a:t>screening.</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bl>
          </a:graphicData>
        </a:graphic>
      </p:graphicFrame>
      <p:sp>
        <p:nvSpPr>
          <p:cNvPr id="7" name="object 7"/>
          <p:cNvSpPr txBox="1"/>
          <p:nvPr/>
        </p:nvSpPr>
        <p:spPr>
          <a:xfrm>
            <a:off x="347878" y="4468386"/>
            <a:ext cx="3502025" cy="2176145"/>
          </a:xfrm>
          <a:prstGeom prst="rect">
            <a:avLst/>
          </a:prstGeom>
        </p:spPr>
        <p:txBody>
          <a:bodyPr vert="horz" wrap="square" lIns="0" tIns="82550" rIns="0" bIns="0" rtlCol="0">
            <a:spAutoFit/>
          </a:bodyPr>
          <a:lstStyle/>
          <a:p>
            <a:pPr marL="299085" marR="0" lvl="0" indent="-286385" defTabSz="914400" eaLnBrk="1" fontAlgn="auto" latinLnBrk="0" hangingPunct="1">
              <a:lnSpc>
                <a:spcPct val="100000"/>
              </a:lnSpc>
              <a:spcBef>
                <a:spcPts val="650"/>
              </a:spcBef>
              <a:spcAft>
                <a:spcPts val="0"/>
              </a:spcAft>
              <a:buClr>
                <a:srgbClr val="E86000"/>
              </a:buClr>
              <a:buSzTx/>
              <a:buFont typeface="Arial"/>
              <a:buChar char="•"/>
              <a:tabLst>
                <a:tab pos="299085" algn="l"/>
              </a:tabLst>
              <a:defRPr/>
            </a:pPr>
            <a:r>
              <a:rPr kumimoji="0" sz="1800" b="1" i="0" u="none" strike="noStrike" kern="0" cap="none" spc="150" normalizeH="0" baseline="0" noProof="0" dirty="0">
                <a:ln>
                  <a:noFill/>
                </a:ln>
                <a:solidFill>
                  <a:srgbClr val="0A2241"/>
                </a:solidFill>
                <a:effectLst/>
                <a:uLnTx/>
                <a:uFillTx/>
                <a:latin typeface="Calibri"/>
                <a:cs typeface="Calibri"/>
              </a:rPr>
              <a:t>Covered</a:t>
            </a:r>
            <a:r>
              <a:rPr kumimoji="0" sz="1800" b="1" i="0" u="none" strike="noStrike" kern="0" cap="none" spc="204" normalizeH="0" baseline="0" noProof="0" dirty="0">
                <a:ln>
                  <a:noFill/>
                </a:ln>
                <a:solidFill>
                  <a:srgbClr val="0A2241"/>
                </a:solidFill>
                <a:effectLst/>
                <a:uLnTx/>
                <a:uFillTx/>
                <a:latin typeface="Calibri"/>
                <a:cs typeface="Calibri"/>
              </a:rPr>
              <a:t> </a:t>
            </a:r>
            <a:r>
              <a:rPr kumimoji="0" sz="1800" b="1" i="0" u="none" strike="noStrike" kern="0" cap="none" spc="135" normalizeH="0" baseline="0" noProof="0" dirty="0">
                <a:ln>
                  <a:noFill/>
                </a:ln>
                <a:solidFill>
                  <a:srgbClr val="0A2241"/>
                </a:solidFill>
                <a:effectLst/>
                <a:uLnTx/>
                <a:uFillTx/>
                <a:latin typeface="Calibri"/>
                <a:cs typeface="Calibri"/>
              </a:rPr>
              <a:t>Conditions</a:t>
            </a:r>
            <a:r>
              <a:rPr kumimoji="0" sz="1800" b="1" i="0" u="none" strike="noStrike" kern="0" cap="none" spc="240" normalizeH="0" baseline="0" noProof="0" dirty="0">
                <a:ln>
                  <a:noFill/>
                </a:ln>
                <a:solidFill>
                  <a:srgbClr val="0A2241"/>
                </a:solidFill>
                <a:effectLst/>
                <a:uLnTx/>
                <a:uFillTx/>
                <a:latin typeface="Calibri"/>
                <a:cs typeface="Calibri"/>
              </a:rPr>
              <a:t> </a:t>
            </a:r>
            <a:r>
              <a:rPr kumimoji="0" sz="1800" b="1" i="0" u="none" strike="noStrike" kern="0" cap="none" spc="0" normalizeH="0" baseline="0" noProof="0" dirty="0">
                <a:ln>
                  <a:noFill/>
                </a:ln>
                <a:solidFill>
                  <a:srgbClr val="0A2241"/>
                </a:solidFill>
                <a:effectLst/>
                <a:uLnTx/>
                <a:uFillTx/>
                <a:latin typeface="Calibri"/>
                <a:cs typeface="Calibri"/>
              </a:rPr>
              <a:t>at</a:t>
            </a:r>
            <a:r>
              <a:rPr kumimoji="0" sz="1800" b="1" i="0" u="none" strike="noStrike" kern="0" cap="none" spc="190" normalizeH="0" baseline="0" noProof="0" dirty="0">
                <a:ln>
                  <a:noFill/>
                </a:ln>
                <a:solidFill>
                  <a:srgbClr val="0A2241"/>
                </a:solidFill>
                <a:effectLst/>
                <a:uLnTx/>
                <a:uFillTx/>
                <a:latin typeface="Calibri"/>
                <a:cs typeface="Calibri"/>
              </a:rPr>
              <a:t> </a:t>
            </a:r>
            <a:r>
              <a:rPr kumimoji="0" sz="1800" b="1" i="0" u="none" strike="noStrike" kern="0" cap="none" spc="229" normalizeH="0" baseline="0" noProof="0" dirty="0">
                <a:ln>
                  <a:noFill/>
                </a:ln>
                <a:solidFill>
                  <a:srgbClr val="0A2241"/>
                </a:solidFill>
                <a:effectLst/>
                <a:uLnTx/>
                <a:uFillTx/>
                <a:latin typeface="Calibri"/>
                <a:cs typeface="Calibri"/>
              </a:rPr>
              <a:t>100%</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295"/>
              </a:spcBef>
              <a:spcAft>
                <a:spcPts val="0"/>
              </a:spcAft>
              <a:buClr>
                <a:srgbClr val="E86000"/>
              </a:buClr>
              <a:buSzTx/>
              <a:buFont typeface="Courier New"/>
              <a:buChar char="o"/>
              <a:tabLst>
                <a:tab pos="299085" algn="l"/>
              </a:tabLst>
              <a:defRPr/>
            </a:pPr>
            <a:r>
              <a:rPr kumimoji="0" sz="1000" b="1" i="0" u="none" strike="noStrike" kern="0" cap="none" spc="55" normalizeH="0" baseline="0" noProof="0" dirty="0">
                <a:ln>
                  <a:noFill/>
                </a:ln>
                <a:solidFill>
                  <a:srgbClr val="0A2241"/>
                </a:solidFill>
                <a:effectLst/>
                <a:uLnTx/>
                <a:uFillTx/>
                <a:latin typeface="Calibri"/>
                <a:cs typeface="Calibri"/>
              </a:rPr>
              <a:t>Cancer</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99085" marR="2219960" lvl="0" indent="-287020" defTabSz="914400" eaLnBrk="1" fontAlgn="auto" latinLnBrk="0" hangingPunct="1">
              <a:lnSpc>
                <a:spcPts val="1210"/>
              </a:lnSpc>
              <a:spcBef>
                <a:spcPts val="35"/>
              </a:spcBef>
              <a:spcAft>
                <a:spcPts val="0"/>
              </a:spcAft>
              <a:buClr>
                <a:srgbClr val="E86000"/>
              </a:buClr>
              <a:buSzTx/>
              <a:buFont typeface="Courier New"/>
              <a:buChar char="o"/>
              <a:tabLst>
                <a:tab pos="299085" algn="l"/>
              </a:tabLst>
              <a:defRPr/>
            </a:pPr>
            <a:r>
              <a:rPr kumimoji="0" sz="1000" b="1" i="0" u="none" strike="noStrike" kern="0" cap="none" spc="65" normalizeH="0" baseline="0" noProof="0" dirty="0">
                <a:ln>
                  <a:noFill/>
                </a:ln>
                <a:solidFill>
                  <a:srgbClr val="0A2241"/>
                </a:solidFill>
                <a:effectLst/>
                <a:uLnTx/>
                <a:uFillTx/>
                <a:latin typeface="Calibri"/>
                <a:cs typeface="Calibri"/>
              </a:rPr>
              <a:t>End-</a:t>
            </a:r>
            <a:r>
              <a:rPr kumimoji="0" sz="1000" b="1" i="0" u="none" strike="noStrike" kern="0" cap="none" spc="70" normalizeH="0" baseline="0" noProof="0" dirty="0">
                <a:ln>
                  <a:noFill/>
                </a:ln>
                <a:solidFill>
                  <a:srgbClr val="0A2241"/>
                </a:solidFill>
                <a:effectLst/>
                <a:uLnTx/>
                <a:uFillTx/>
                <a:latin typeface="Calibri"/>
                <a:cs typeface="Calibri"/>
              </a:rPr>
              <a:t>Stage</a:t>
            </a:r>
            <a:r>
              <a:rPr kumimoji="0" sz="1000" b="1" i="0" u="none" strike="noStrike" kern="0" cap="none" spc="65" normalizeH="0" baseline="0" noProof="0" dirty="0">
                <a:ln>
                  <a:noFill/>
                </a:ln>
                <a:solidFill>
                  <a:srgbClr val="0A2241"/>
                </a:solidFill>
                <a:effectLst/>
                <a:uLnTx/>
                <a:uFillTx/>
                <a:latin typeface="Calibri"/>
                <a:cs typeface="Calibri"/>
              </a:rPr>
              <a:t> </a:t>
            </a:r>
            <a:r>
              <a:rPr kumimoji="0" sz="1000" b="1" i="0" u="none" strike="noStrike" kern="0" cap="none" spc="-20" normalizeH="0" baseline="0" noProof="0" dirty="0">
                <a:ln>
                  <a:noFill/>
                </a:ln>
                <a:solidFill>
                  <a:srgbClr val="0A2241"/>
                </a:solidFill>
                <a:effectLst/>
                <a:uLnTx/>
                <a:uFillTx/>
                <a:latin typeface="Calibri"/>
                <a:cs typeface="Calibri"/>
              </a:rPr>
              <a:t>Renal </a:t>
            </a:r>
            <a:r>
              <a:rPr kumimoji="0" sz="1000" b="1" i="0" u="none" strike="noStrike" kern="0" cap="none" spc="45" normalizeH="0" baseline="0" noProof="0" dirty="0">
                <a:ln>
                  <a:noFill/>
                </a:ln>
                <a:solidFill>
                  <a:srgbClr val="0A2241"/>
                </a:solidFill>
                <a:effectLst/>
                <a:uLnTx/>
                <a:uFillTx/>
                <a:latin typeface="Calibri"/>
                <a:cs typeface="Calibri"/>
              </a:rPr>
              <a:t>(Kidney)</a:t>
            </a:r>
            <a:r>
              <a:rPr kumimoji="0" sz="1000" b="1" i="0" u="none" strike="noStrike" kern="0" cap="none" spc="65" normalizeH="0" baseline="0" noProof="0" dirty="0">
                <a:ln>
                  <a:noFill/>
                </a:ln>
                <a:solidFill>
                  <a:srgbClr val="0A2241"/>
                </a:solidFill>
                <a:effectLst/>
                <a:uLnTx/>
                <a:uFillTx/>
                <a:latin typeface="Calibri"/>
                <a:cs typeface="Calibri"/>
              </a:rPr>
              <a:t> </a:t>
            </a:r>
            <a:r>
              <a:rPr kumimoji="0" sz="1000" b="1" i="0" u="none" strike="noStrike" kern="0" cap="none" spc="-10" normalizeH="0" baseline="0" noProof="0" dirty="0">
                <a:ln>
                  <a:noFill/>
                </a:ln>
                <a:solidFill>
                  <a:srgbClr val="0A2241"/>
                </a:solidFill>
                <a:effectLst/>
                <a:uLnTx/>
                <a:uFillTx/>
                <a:latin typeface="Calibri"/>
                <a:cs typeface="Calibri"/>
              </a:rPr>
              <a:t>Failure</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ts val="1150"/>
              </a:lnSpc>
              <a:spcBef>
                <a:spcPts val="0"/>
              </a:spcBef>
              <a:spcAft>
                <a:spcPts val="0"/>
              </a:spcAft>
              <a:buClr>
                <a:srgbClr val="E86000"/>
              </a:buClr>
              <a:buSzTx/>
              <a:buFont typeface="Courier New"/>
              <a:buChar char="o"/>
              <a:tabLst>
                <a:tab pos="299085" algn="l"/>
              </a:tabLst>
              <a:defRPr/>
            </a:pPr>
            <a:r>
              <a:rPr kumimoji="0" sz="1000" b="1" i="0" u="none" strike="noStrike" kern="0" cap="none" spc="0" normalizeH="0" baseline="0" noProof="0" dirty="0">
                <a:ln>
                  <a:noFill/>
                </a:ln>
                <a:solidFill>
                  <a:srgbClr val="0A2241"/>
                </a:solidFill>
                <a:effectLst/>
                <a:uLnTx/>
                <a:uFillTx/>
                <a:latin typeface="Calibri"/>
                <a:cs typeface="Calibri"/>
              </a:rPr>
              <a:t>Major</a:t>
            </a:r>
            <a:r>
              <a:rPr kumimoji="0" sz="1000" b="1" i="0" u="none" strike="noStrike" kern="0" cap="none" spc="125" normalizeH="0" baseline="0" noProof="0" dirty="0">
                <a:ln>
                  <a:noFill/>
                </a:ln>
                <a:solidFill>
                  <a:srgbClr val="0A2241"/>
                </a:solidFill>
                <a:effectLst/>
                <a:uLnTx/>
                <a:uFillTx/>
                <a:latin typeface="Calibri"/>
                <a:cs typeface="Calibri"/>
              </a:rPr>
              <a:t> </a:t>
            </a:r>
            <a:r>
              <a:rPr kumimoji="0" sz="1000" b="1" i="0" u="none" strike="noStrike" kern="0" cap="none" spc="80" normalizeH="0" baseline="0" noProof="0" dirty="0">
                <a:ln>
                  <a:noFill/>
                </a:ln>
                <a:solidFill>
                  <a:srgbClr val="0A2241"/>
                </a:solidFill>
                <a:effectLst/>
                <a:uLnTx/>
                <a:uFillTx/>
                <a:latin typeface="Calibri"/>
                <a:cs typeface="Calibri"/>
              </a:rPr>
              <a:t>Organ</a:t>
            </a:r>
            <a:r>
              <a:rPr kumimoji="0" sz="1000" b="1" i="0" u="none" strike="noStrike" kern="0" cap="none" spc="150" normalizeH="0" baseline="0" noProof="0" dirty="0">
                <a:ln>
                  <a:noFill/>
                </a:ln>
                <a:solidFill>
                  <a:srgbClr val="0A2241"/>
                </a:solidFill>
                <a:effectLst/>
                <a:uLnTx/>
                <a:uFillTx/>
                <a:latin typeface="Calibri"/>
                <a:cs typeface="Calibri"/>
              </a:rPr>
              <a:t> </a:t>
            </a:r>
            <a:r>
              <a:rPr kumimoji="0" sz="1000" b="1" i="0" u="none" strike="noStrike" kern="0" cap="none" spc="-10" normalizeH="0" baseline="0" noProof="0" dirty="0">
                <a:ln>
                  <a:noFill/>
                </a:ln>
                <a:solidFill>
                  <a:srgbClr val="0A2241"/>
                </a:solidFill>
                <a:effectLst/>
                <a:uLnTx/>
                <a:uFillTx/>
                <a:latin typeface="Calibri"/>
                <a:cs typeface="Calibri"/>
              </a:rPr>
              <a:t>Transplant</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99085" marR="1954530" lvl="0" indent="-287020" defTabSz="914400" eaLnBrk="1" fontAlgn="auto" latinLnBrk="0" hangingPunct="1">
              <a:lnSpc>
                <a:spcPct val="100000"/>
              </a:lnSpc>
              <a:spcBef>
                <a:spcPts val="0"/>
              </a:spcBef>
              <a:spcAft>
                <a:spcPts val="0"/>
              </a:spcAft>
              <a:buClr>
                <a:srgbClr val="E86000"/>
              </a:buClr>
              <a:buSzTx/>
              <a:buFont typeface="Courier New"/>
              <a:buChar char="o"/>
              <a:tabLst>
                <a:tab pos="299085" algn="l"/>
              </a:tabLst>
              <a:defRPr/>
            </a:pPr>
            <a:r>
              <a:rPr kumimoji="0" sz="1000" b="1" i="0" u="none" strike="noStrike" kern="0" cap="none" spc="20" normalizeH="0" baseline="0" noProof="0" dirty="0">
                <a:ln>
                  <a:noFill/>
                </a:ln>
                <a:solidFill>
                  <a:srgbClr val="0A2241"/>
                </a:solidFill>
                <a:effectLst/>
                <a:uLnTx/>
                <a:uFillTx/>
                <a:latin typeface="Calibri"/>
                <a:cs typeface="Calibri"/>
              </a:rPr>
              <a:t>Myocardial</a:t>
            </a:r>
            <a:r>
              <a:rPr kumimoji="0" sz="1000" b="1" i="0" u="none" strike="noStrike" kern="0" cap="none" spc="275" normalizeH="0" baseline="0" noProof="0" dirty="0">
                <a:ln>
                  <a:noFill/>
                </a:ln>
                <a:solidFill>
                  <a:srgbClr val="0A2241"/>
                </a:solidFill>
                <a:effectLst/>
                <a:uLnTx/>
                <a:uFillTx/>
                <a:latin typeface="Calibri"/>
                <a:cs typeface="Calibri"/>
              </a:rPr>
              <a:t> </a:t>
            </a:r>
            <a:r>
              <a:rPr kumimoji="0" sz="1000" b="1" i="0" u="none" strike="noStrike" kern="0" cap="none" spc="-10" normalizeH="0" baseline="0" noProof="0" dirty="0">
                <a:ln>
                  <a:noFill/>
                </a:ln>
                <a:solidFill>
                  <a:srgbClr val="0A2241"/>
                </a:solidFill>
                <a:effectLst/>
                <a:uLnTx/>
                <a:uFillTx/>
                <a:latin typeface="Calibri"/>
                <a:cs typeface="Calibri"/>
              </a:rPr>
              <a:t>Infarction </a:t>
            </a:r>
            <a:r>
              <a:rPr kumimoji="0" sz="1000" b="1" i="0" u="none" strike="noStrike" kern="0" cap="none" spc="0" normalizeH="0" baseline="0" noProof="0" dirty="0">
                <a:ln>
                  <a:noFill/>
                </a:ln>
                <a:solidFill>
                  <a:srgbClr val="0A2241"/>
                </a:solidFill>
                <a:effectLst/>
                <a:uLnTx/>
                <a:uFillTx/>
                <a:latin typeface="Calibri"/>
                <a:cs typeface="Calibri"/>
              </a:rPr>
              <a:t>(Heart</a:t>
            </a:r>
            <a:r>
              <a:rPr kumimoji="0" sz="1000" b="1" i="0" u="none" strike="noStrike" kern="0" cap="none" spc="254" normalizeH="0" baseline="0" noProof="0" dirty="0">
                <a:ln>
                  <a:noFill/>
                </a:ln>
                <a:solidFill>
                  <a:srgbClr val="0A2241"/>
                </a:solidFill>
                <a:effectLst/>
                <a:uLnTx/>
                <a:uFillTx/>
                <a:latin typeface="Calibri"/>
                <a:cs typeface="Calibri"/>
              </a:rPr>
              <a:t> </a:t>
            </a:r>
            <a:r>
              <a:rPr kumimoji="0" sz="1000" b="1" i="0" u="none" strike="noStrike" kern="0" cap="none" spc="-10" normalizeH="0" baseline="0" noProof="0" dirty="0">
                <a:ln>
                  <a:noFill/>
                </a:ln>
                <a:solidFill>
                  <a:srgbClr val="0A2241"/>
                </a:solidFill>
                <a:effectLst/>
                <a:uLnTx/>
                <a:uFillTx/>
                <a:latin typeface="Calibri"/>
                <a:cs typeface="Calibri"/>
              </a:rPr>
              <a:t>Attack)</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0"/>
              </a:spcBef>
              <a:spcAft>
                <a:spcPts val="0"/>
              </a:spcAft>
              <a:buClr>
                <a:srgbClr val="E86000"/>
              </a:buClr>
              <a:buSzTx/>
              <a:buFont typeface="Courier New"/>
              <a:buChar char="o"/>
              <a:tabLst>
                <a:tab pos="299085" algn="l"/>
              </a:tabLst>
              <a:defRPr/>
            </a:pPr>
            <a:r>
              <a:rPr kumimoji="0" sz="1000" b="1" i="0" u="none" strike="noStrike" kern="0" cap="none" spc="-10" normalizeH="0" baseline="0" noProof="0" dirty="0">
                <a:ln>
                  <a:noFill/>
                </a:ln>
                <a:solidFill>
                  <a:srgbClr val="0A2241"/>
                </a:solidFill>
                <a:effectLst/>
                <a:uLnTx/>
                <a:uFillTx/>
                <a:latin typeface="Calibri"/>
                <a:cs typeface="Calibri"/>
              </a:rPr>
              <a:t>Stroke</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0"/>
              </a:spcBef>
              <a:spcAft>
                <a:spcPts val="0"/>
              </a:spcAft>
              <a:buClr>
                <a:srgbClr val="E86000"/>
              </a:buClr>
              <a:buSzTx/>
              <a:buFont typeface="Courier New"/>
              <a:buChar char="o"/>
              <a:tabLst>
                <a:tab pos="299085" algn="l"/>
              </a:tabLst>
              <a:defRPr/>
            </a:pPr>
            <a:r>
              <a:rPr kumimoji="0" sz="1000" b="1" i="0" u="none" strike="noStrike" kern="0" cap="none" spc="70" normalizeH="0" baseline="0" noProof="0" dirty="0">
                <a:ln>
                  <a:noFill/>
                </a:ln>
                <a:solidFill>
                  <a:srgbClr val="0A2241"/>
                </a:solidFill>
                <a:effectLst/>
                <a:uLnTx/>
                <a:uFillTx/>
                <a:latin typeface="Calibri"/>
                <a:cs typeface="Calibri"/>
              </a:rPr>
              <a:t>Coma</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15"/>
              </a:spcBef>
              <a:spcAft>
                <a:spcPts val="0"/>
              </a:spcAft>
              <a:buClr>
                <a:srgbClr val="E86000"/>
              </a:buClr>
              <a:buSzTx/>
              <a:buFont typeface="Courier New"/>
              <a:buChar char="o"/>
              <a:tabLst>
                <a:tab pos="299085" algn="l"/>
              </a:tabLst>
              <a:defRPr/>
            </a:pPr>
            <a:r>
              <a:rPr kumimoji="0" sz="1000" b="1" i="0" u="none" strike="noStrike" kern="0" cap="none" spc="-10" normalizeH="0" baseline="0" noProof="0" dirty="0">
                <a:ln>
                  <a:noFill/>
                </a:ln>
                <a:solidFill>
                  <a:srgbClr val="0A2241"/>
                </a:solidFill>
                <a:effectLst/>
                <a:uLnTx/>
                <a:uFillTx/>
                <a:latin typeface="Calibri"/>
                <a:cs typeface="Calibri"/>
              </a:rPr>
              <a:t>Paralysis</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0"/>
              </a:spcBef>
              <a:spcAft>
                <a:spcPts val="0"/>
              </a:spcAft>
              <a:buClr>
                <a:srgbClr val="E86000"/>
              </a:buClr>
              <a:buSzTx/>
              <a:buFont typeface="Courier New"/>
              <a:buChar char="o"/>
              <a:tabLst>
                <a:tab pos="299085" algn="l"/>
              </a:tabLst>
              <a:defRPr/>
            </a:pPr>
            <a:r>
              <a:rPr kumimoji="0" sz="1000" b="1" i="0" u="none" strike="noStrike" kern="0" cap="none" spc="55" normalizeH="0" baseline="0" noProof="0" dirty="0">
                <a:ln>
                  <a:noFill/>
                </a:ln>
                <a:solidFill>
                  <a:srgbClr val="0A2241"/>
                </a:solidFill>
                <a:effectLst/>
                <a:uLnTx/>
                <a:uFillTx/>
                <a:latin typeface="Calibri"/>
                <a:cs typeface="Calibri"/>
              </a:rPr>
              <a:t>Loss</a:t>
            </a:r>
            <a:r>
              <a:rPr kumimoji="0" sz="1000" b="1" i="0" u="none" strike="noStrike" kern="0" cap="none" spc="170" normalizeH="0" baseline="0" noProof="0" dirty="0">
                <a:ln>
                  <a:noFill/>
                </a:ln>
                <a:solidFill>
                  <a:srgbClr val="0A2241"/>
                </a:solidFill>
                <a:effectLst/>
                <a:uLnTx/>
                <a:uFillTx/>
                <a:latin typeface="Calibri"/>
                <a:cs typeface="Calibri"/>
              </a:rPr>
              <a:t> </a:t>
            </a:r>
            <a:r>
              <a:rPr kumimoji="0" sz="1000" b="1" i="0" u="none" strike="noStrike" kern="0" cap="none" spc="0" normalizeH="0" baseline="0" noProof="0" dirty="0">
                <a:ln>
                  <a:noFill/>
                </a:ln>
                <a:solidFill>
                  <a:srgbClr val="0A2241"/>
                </a:solidFill>
                <a:effectLst/>
                <a:uLnTx/>
                <a:uFillTx/>
                <a:latin typeface="Calibri"/>
                <a:cs typeface="Calibri"/>
              </a:rPr>
              <a:t>of</a:t>
            </a:r>
            <a:r>
              <a:rPr kumimoji="0" sz="1000" b="1" i="0" u="none" strike="noStrike" kern="0" cap="none" spc="130" normalizeH="0" baseline="0" noProof="0" dirty="0">
                <a:ln>
                  <a:noFill/>
                </a:ln>
                <a:solidFill>
                  <a:srgbClr val="0A2241"/>
                </a:solidFill>
                <a:effectLst/>
                <a:uLnTx/>
                <a:uFillTx/>
                <a:latin typeface="Calibri"/>
                <a:cs typeface="Calibri"/>
              </a:rPr>
              <a:t> </a:t>
            </a:r>
            <a:r>
              <a:rPr kumimoji="0" sz="1000" b="1" i="0" u="none" strike="noStrike" kern="0" cap="none" spc="0" normalizeH="0" baseline="0" noProof="0" dirty="0">
                <a:ln>
                  <a:noFill/>
                </a:ln>
                <a:solidFill>
                  <a:srgbClr val="0A2241"/>
                </a:solidFill>
                <a:effectLst/>
                <a:uLnTx/>
                <a:uFillTx/>
                <a:latin typeface="Calibri"/>
                <a:cs typeface="Calibri"/>
              </a:rPr>
              <a:t>Sight,</a:t>
            </a:r>
            <a:r>
              <a:rPr kumimoji="0" sz="1000" b="1" i="0" u="none" strike="noStrike" kern="0" cap="none" spc="160" normalizeH="0" baseline="0" noProof="0" dirty="0">
                <a:ln>
                  <a:noFill/>
                </a:ln>
                <a:solidFill>
                  <a:srgbClr val="0A2241"/>
                </a:solidFill>
                <a:effectLst/>
                <a:uLnTx/>
                <a:uFillTx/>
                <a:latin typeface="Calibri"/>
                <a:cs typeface="Calibri"/>
              </a:rPr>
              <a:t> </a:t>
            </a:r>
            <a:r>
              <a:rPr kumimoji="0" sz="1000" b="1" i="0" u="none" strike="noStrike" kern="0" cap="none" spc="50" normalizeH="0" baseline="0" noProof="0" dirty="0">
                <a:ln>
                  <a:noFill/>
                </a:ln>
                <a:solidFill>
                  <a:srgbClr val="0A2241"/>
                </a:solidFill>
                <a:effectLst/>
                <a:uLnTx/>
                <a:uFillTx/>
                <a:latin typeface="Calibri"/>
                <a:cs typeface="Calibri"/>
              </a:rPr>
              <a:t>Hearing</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97180" marR="0" lvl="0" indent="0" defTabSz="914400" eaLnBrk="1" fontAlgn="auto" latinLnBrk="0" hangingPunct="1">
              <a:lnSpc>
                <a:spcPct val="100000"/>
              </a:lnSpc>
              <a:spcBef>
                <a:spcPts val="705"/>
              </a:spcBef>
              <a:spcAft>
                <a:spcPts val="0"/>
              </a:spcAft>
              <a:buClrTx/>
              <a:buSzTx/>
              <a:buFontTx/>
              <a:buNone/>
              <a:tabLst/>
              <a:defRPr/>
            </a:pPr>
            <a:r>
              <a:rPr kumimoji="0" sz="1000" b="1" i="0" u="none" strike="noStrike" kern="0" cap="none" spc="50" normalizeH="0" baseline="0" noProof="0" dirty="0">
                <a:ln>
                  <a:noFill/>
                </a:ln>
                <a:solidFill>
                  <a:srgbClr val="0A2241"/>
                </a:solidFill>
                <a:effectLst/>
                <a:uLnTx/>
                <a:uFillTx/>
                <a:latin typeface="Calibri"/>
                <a:cs typeface="Calibri"/>
              </a:rPr>
              <a:t>Please</a:t>
            </a:r>
            <a:r>
              <a:rPr kumimoji="0" sz="1000" b="1" i="0" u="none" strike="noStrike" kern="0" cap="none" spc="90" normalizeH="0" baseline="0" noProof="0" dirty="0">
                <a:ln>
                  <a:noFill/>
                </a:ln>
                <a:solidFill>
                  <a:srgbClr val="0A2241"/>
                </a:solidFill>
                <a:effectLst/>
                <a:uLnTx/>
                <a:uFillTx/>
                <a:latin typeface="Calibri"/>
                <a:cs typeface="Calibri"/>
              </a:rPr>
              <a:t> </a:t>
            </a:r>
            <a:r>
              <a:rPr kumimoji="0" sz="1000" b="1" i="0" u="none" strike="noStrike" kern="0" cap="none" spc="0" normalizeH="0" baseline="0" noProof="0" dirty="0">
                <a:ln>
                  <a:noFill/>
                </a:ln>
                <a:solidFill>
                  <a:srgbClr val="0A2241"/>
                </a:solidFill>
                <a:effectLst/>
                <a:uLnTx/>
                <a:uFillTx/>
                <a:latin typeface="Calibri"/>
                <a:cs typeface="Calibri"/>
              </a:rPr>
              <a:t>contact</a:t>
            </a:r>
            <a:r>
              <a:rPr kumimoji="0" sz="1000" b="1" i="0" u="none" strike="noStrike" kern="0" cap="none" spc="120" normalizeH="0" baseline="0" noProof="0" dirty="0">
                <a:ln>
                  <a:noFill/>
                </a:ln>
                <a:solidFill>
                  <a:srgbClr val="0A2241"/>
                </a:solidFill>
                <a:effectLst/>
                <a:uLnTx/>
                <a:uFillTx/>
                <a:latin typeface="Calibri"/>
                <a:cs typeface="Calibri"/>
              </a:rPr>
              <a:t> </a:t>
            </a:r>
            <a:r>
              <a:rPr kumimoji="0" sz="1000" b="1" i="0" u="none" strike="noStrike" kern="0" cap="none" spc="50" normalizeH="0" baseline="0" noProof="0" dirty="0">
                <a:ln>
                  <a:noFill/>
                </a:ln>
                <a:solidFill>
                  <a:srgbClr val="0A2241"/>
                </a:solidFill>
                <a:effectLst/>
                <a:uLnTx/>
                <a:uFillTx/>
                <a:latin typeface="Calibri"/>
                <a:cs typeface="Calibri"/>
              </a:rPr>
              <a:t>The</a:t>
            </a:r>
            <a:r>
              <a:rPr kumimoji="0" sz="1000" b="1" i="0" u="none" strike="noStrike" kern="0" cap="none" spc="110" normalizeH="0" baseline="0" noProof="0" dirty="0">
                <a:ln>
                  <a:noFill/>
                </a:ln>
                <a:solidFill>
                  <a:srgbClr val="0A2241"/>
                </a:solidFill>
                <a:effectLst/>
                <a:uLnTx/>
                <a:uFillTx/>
                <a:latin typeface="Calibri"/>
                <a:cs typeface="Calibri"/>
              </a:rPr>
              <a:t> </a:t>
            </a:r>
            <a:r>
              <a:rPr kumimoji="0" sz="1000" b="1" i="0" u="none" strike="noStrike" kern="0" cap="none" spc="50" normalizeH="0" baseline="0" noProof="0" dirty="0">
                <a:ln>
                  <a:noFill/>
                </a:ln>
                <a:solidFill>
                  <a:srgbClr val="0A2241"/>
                </a:solidFill>
                <a:effectLst/>
                <a:uLnTx/>
                <a:uFillTx/>
                <a:latin typeface="Calibri"/>
                <a:cs typeface="Calibri"/>
              </a:rPr>
              <a:t>Standard</a:t>
            </a:r>
            <a:r>
              <a:rPr kumimoji="0" sz="1000" b="1" i="0" u="none" strike="noStrike" kern="0" cap="none" spc="105" normalizeH="0" baseline="0" noProof="0" dirty="0">
                <a:ln>
                  <a:noFill/>
                </a:ln>
                <a:solidFill>
                  <a:srgbClr val="0A2241"/>
                </a:solidFill>
                <a:effectLst/>
                <a:uLnTx/>
                <a:uFillTx/>
                <a:latin typeface="Calibri"/>
                <a:cs typeface="Calibri"/>
              </a:rPr>
              <a:t> </a:t>
            </a:r>
            <a:r>
              <a:rPr kumimoji="0" sz="1000" b="1" i="0" u="none" strike="noStrike" kern="0" cap="none" spc="0" normalizeH="0" baseline="0" noProof="0" dirty="0">
                <a:ln>
                  <a:noFill/>
                </a:ln>
                <a:solidFill>
                  <a:srgbClr val="0A2241"/>
                </a:solidFill>
                <a:effectLst/>
                <a:uLnTx/>
                <a:uFillTx/>
                <a:latin typeface="Calibri"/>
                <a:cs typeface="Calibri"/>
              </a:rPr>
              <a:t>for</a:t>
            </a:r>
            <a:r>
              <a:rPr kumimoji="0" sz="1000" b="1" i="0" u="none" strike="noStrike" kern="0" cap="none" spc="90" normalizeH="0" baseline="0" noProof="0" dirty="0">
                <a:ln>
                  <a:noFill/>
                </a:ln>
                <a:solidFill>
                  <a:srgbClr val="0A2241"/>
                </a:solidFill>
                <a:effectLst/>
                <a:uLnTx/>
                <a:uFillTx/>
                <a:latin typeface="Calibri"/>
                <a:cs typeface="Calibri"/>
              </a:rPr>
              <a:t> </a:t>
            </a:r>
            <a:r>
              <a:rPr kumimoji="0" sz="1000" b="1" i="0" u="none" strike="noStrike" kern="0" cap="none" spc="55" normalizeH="0" baseline="0" noProof="0" dirty="0">
                <a:ln>
                  <a:noFill/>
                </a:ln>
                <a:solidFill>
                  <a:srgbClr val="0A2241"/>
                </a:solidFill>
                <a:effectLst/>
                <a:uLnTx/>
                <a:uFillTx/>
                <a:latin typeface="Calibri"/>
                <a:cs typeface="Calibri"/>
              </a:rPr>
              <a:t>a</a:t>
            </a:r>
            <a:r>
              <a:rPr kumimoji="0" sz="1000" b="1" i="0" u="none" strike="noStrike" kern="0" cap="none" spc="80" normalizeH="0" baseline="0" noProof="0" dirty="0">
                <a:ln>
                  <a:noFill/>
                </a:ln>
                <a:solidFill>
                  <a:srgbClr val="0A2241"/>
                </a:solidFill>
                <a:effectLst/>
                <a:uLnTx/>
                <a:uFillTx/>
                <a:latin typeface="Calibri"/>
                <a:cs typeface="Calibri"/>
              </a:rPr>
              <a:t> </a:t>
            </a:r>
            <a:r>
              <a:rPr kumimoji="0" sz="1000" b="1" i="0" u="none" strike="noStrike" kern="0" cap="none" spc="0" normalizeH="0" baseline="0" noProof="0" dirty="0">
                <a:ln>
                  <a:noFill/>
                </a:ln>
                <a:solidFill>
                  <a:srgbClr val="0A2241"/>
                </a:solidFill>
                <a:effectLst/>
                <a:uLnTx/>
                <a:uFillTx/>
                <a:latin typeface="Calibri"/>
                <a:cs typeface="Calibri"/>
              </a:rPr>
              <a:t>full</a:t>
            </a:r>
            <a:r>
              <a:rPr kumimoji="0" sz="1000" b="1" i="0" u="none" strike="noStrike" kern="0" cap="none" spc="105" normalizeH="0" baseline="0" noProof="0" dirty="0">
                <a:ln>
                  <a:noFill/>
                </a:ln>
                <a:solidFill>
                  <a:srgbClr val="0A2241"/>
                </a:solidFill>
                <a:effectLst/>
                <a:uLnTx/>
                <a:uFillTx/>
                <a:latin typeface="Calibri"/>
                <a:cs typeface="Calibri"/>
              </a:rPr>
              <a:t> </a:t>
            </a:r>
            <a:r>
              <a:rPr kumimoji="0" sz="1000" b="1" i="0" u="none" strike="noStrike" kern="0" cap="none" spc="-10" normalizeH="0" baseline="0" noProof="0" dirty="0">
                <a:ln>
                  <a:noFill/>
                </a:ln>
                <a:solidFill>
                  <a:srgbClr val="0A2241"/>
                </a:solidFill>
                <a:effectLst/>
                <a:uLnTx/>
                <a:uFillTx/>
                <a:latin typeface="Calibri"/>
                <a:cs typeface="Calibri"/>
              </a:rPr>
              <a:t>listing</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8" name="object 8"/>
          <p:cNvSpPr txBox="1"/>
          <p:nvPr/>
        </p:nvSpPr>
        <p:spPr>
          <a:xfrm>
            <a:off x="4110990" y="4851019"/>
            <a:ext cx="61531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dirty="0">
                <a:ln>
                  <a:noFill/>
                </a:ln>
                <a:solidFill>
                  <a:srgbClr val="0A2241"/>
                </a:solidFill>
                <a:effectLst/>
                <a:uLnTx/>
                <a:uFillTx/>
                <a:latin typeface="Calibri"/>
                <a:cs typeface="Calibri"/>
              </a:rPr>
              <a:t>or</a:t>
            </a:r>
            <a:r>
              <a:rPr kumimoji="0" sz="1000" b="1" i="0" u="none" strike="noStrike" kern="0" cap="none" spc="100" normalizeH="0" baseline="0" noProof="0" dirty="0">
                <a:ln>
                  <a:noFill/>
                </a:ln>
                <a:solidFill>
                  <a:srgbClr val="0A2241"/>
                </a:solidFill>
                <a:effectLst/>
                <a:uLnTx/>
                <a:uFillTx/>
                <a:latin typeface="Calibri"/>
                <a:cs typeface="Calibri"/>
              </a:rPr>
              <a:t> </a:t>
            </a:r>
            <a:r>
              <a:rPr kumimoji="0" sz="1000" b="1" i="0" u="none" strike="noStrike" kern="0" cap="none" spc="60" normalizeH="0" baseline="0" noProof="0" dirty="0">
                <a:ln>
                  <a:noFill/>
                </a:ln>
                <a:solidFill>
                  <a:srgbClr val="0A2241"/>
                </a:solidFill>
                <a:effectLst/>
                <a:uLnTx/>
                <a:uFillTx/>
                <a:latin typeface="Calibri"/>
                <a:cs typeface="Calibri"/>
              </a:rPr>
              <a:t>Speech</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9" name="object 9"/>
          <p:cNvSpPr txBox="1"/>
          <p:nvPr/>
        </p:nvSpPr>
        <p:spPr>
          <a:xfrm>
            <a:off x="3824478" y="5003419"/>
            <a:ext cx="2115820" cy="1244600"/>
          </a:xfrm>
          <a:prstGeom prst="rect">
            <a:avLst/>
          </a:prstGeom>
        </p:spPr>
        <p:txBody>
          <a:bodyPr vert="horz" wrap="square" lIns="0" tIns="12065" rIns="0" bIns="0" rtlCol="0">
            <a:spAutoFit/>
          </a:bodyPr>
          <a:lstStyle/>
          <a:p>
            <a:pPr marL="299085" marR="0" lvl="0" indent="-286385" defTabSz="914400" eaLnBrk="1" fontAlgn="auto" latinLnBrk="0" hangingPunct="1">
              <a:lnSpc>
                <a:spcPct val="100000"/>
              </a:lnSpc>
              <a:spcBef>
                <a:spcPts val="95"/>
              </a:spcBef>
              <a:spcAft>
                <a:spcPts val="0"/>
              </a:spcAft>
              <a:buClr>
                <a:srgbClr val="E86000"/>
              </a:buClr>
              <a:buSzTx/>
              <a:buFont typeface="Courier New"/>
              <a:buChar char="o"/>
              <a:tabLst>
                <a:tab pos="299085" algn="l"/>
              </a:tabLst>
              <a:defRPr/>
            </a:pPr>
            <a:r>
              <a:rPr kumimoji="0" sz="1000" b="1" i="0" u="none" strike="noStrike" kern="0" cap="none" spc="65" normalizeH="0" baseline="0" noProof="0" dirty="0">
                <a:ln>
                  <a:noFill/>
                </a:ln>
                <a:solidFill>
                  <a:srgbClr val="0A2241"/>
                </a:solidFill>
                <a:effectLst/>
                <a:uLnTx/>
                <a:uFillTx/>
                <a:latin typeface="Calibri"/>
                <a:cs typeface="Calibri"/>
              </a:rPr>
              <a:t>Advanced</a:t>
            </a:r>
            <a:r>
              <a:rPr kumimoji="0" sz="1000" b="1" i="0" u="none" strike="noStrike" kern="0" cap="none" spc="135" normalizeH="0" baseline="0" noProof="0" dirty="0">
                <a:ln>
                  <a:noFill/>
                </a:ln>
                <a:solidFill>
                  <a:srgbClr val="0A2241"/>
                </a:solidFill>
                <a:effectLst/>
                <a:uLnTx/>
                <a:uFillTx/>
                <a:latin typeface="Calibri"/>
                <a:cs typeface="Calibri"/>
              </a:rPr>
              <a:t> </a:t>
            </a:r>
            <a:r>
              <a:rPr kumimoji="0" sz="1000" b="1" i="0" u="none" strike="noStrike" kern="0" cap="none" spc="0" normalizeH="0" baseline="0" noProof="0" dirty="0">
                <a:ln>
                  <a:noFill/>
                </a:ln>
                <a:solidFill>
                  <a:srgbClr val="0A2241"/>
                </a:solidFill>
                <a:effectLst/>
                <a:uLnTx/>
                <a:uFillTx/>
                <a:latin typeface="Calibri"/>
                <a:cs typeface="Calibri"/>
              </a:rPr>
              <a:t>Multiple</a:t>
            </a:r>
            <a:r>
              <a:rPr kumimoji="0" sz="1000" b="1" i="0" u="none" strike="noStrike" kern="0" cap="none" spc="180" normalizeH="0" baseline="0" noProof="0" dirty="0">
                <a:ln>
                  <a:noFill/>
                </a:ln>
                <a:solidFill>
                  <a:srgbClr val="0A2241"/>
                </a:solidFill>
                <a:effectLst/>
                <a:uLnTx/>
                <a:uFillTx/>
                <a:latin typeface="Calibri"/>
                <a:cs typeface="Calibri"/>
              </a:rPr>
              <a:t> </a:t>
            </a:r>
            <a:r>
              <a:rPr kumimoji="0" sz="1000" b="1" i="0" u="none" strike="noStrike" kern="0" cap="none" spc="35" normalizeH="0" baseline="0" noProof="0" dirty="0">
                <a:ln>
                  <a:noFill/>
                </a:ln>
                <a:solidFill>
                  <a:srgbClr val="0A2241"/>
                </a:solidFill>
                <a:effectLst/>
                <a:uLnTx/>
                <a:uFillTx/>
                <a:latin typeface="Calibri"/>
                <a:cs typeface="Calibri"/>
              </a:rPr>
              <a:t>Sclerosis</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0"/>
              </a:spcBef>
              <a:spcAft>
                <a:spcPts val="0"/>
              </a:spcAft>
              <a:buClr>
                <a:srgbClr val="E86000"/>
              </a:buClr>
              <a:buSzTx/>
              <a:buFont typeface="Courier New"/>
              <a:buChar char="o"/>
              <a:tabLst>
                <a:tab pos="299085" algn="l"/>
              </a:tabLst>
              <a:defRPr/>
            </a:pPr>
            <a:r>
              <a:rPr kumimoji="0" sz="1000" b="1" i="0" u="none" strike="noStrike" kern="0" cap="none" spc="65" normalizeH="0" baseline="0" noProof="0" dirty="0">
                <a:ln>
                  <a:noFill/>
                </a:ln>
                <a:solidFill>
                  <a:srgbClr val="0A2241"/>
                </a:solidFill>
                <a:effectLst/>
                <a:uLnTx/>
                <a:uFillTx/>
                <a:latin typeface="Calibri"/>
                <a:cs typeface="Calibri"/>
              </a:rPr>
              <a:t>Advanced</a:t>
            </a:r>
            <a:r>
              <a:rPr kumimoji="0" sz="1000" b="1" i="0" u="none" strike="noStrike" kern="0" cap="none" spc="125" normalizeH="0" baseline="0" noProof="0" dirty="0">
                <a:ln>
                  <a:noFill/>
                </a:ln>
                <a:solidFill>
                  <a:srgbClr val="0A2241"/>
                </a:solidFill>
                <a:effectLst/>
                <a:uLnTx/>
                <a:uFillTx/>
                <a:latin typeface="Calibri"/>
                <a:cs typeface="Calibri"/>
              </a:rPr>
              <a:t> </a:t>
            </a:r>
            <a:r>
              <a:rPr kumimoji="0" sz="1000" b="1" i="0" u="none" strike="noStrike" kern="0" cap="none" spc="20" normalizeH="0" baseline="0" noProof="0" dirty="0">
                <a:ln>
                  <a:noFill/>
                </a:ln>
                <a:solidFill>
                  <a:srgbClr val="0A2241"/>
                </a:solidFill>
                <a:effectLst/>
                <a:uLnTx/>
                <a:uFillTx/>
                <a:latin typeface="Calibri"/>
                <a:cs typeface="Calibri"/>
              </a:rPr>
              <a:t>Parkinson’s</a:t>
            </a:r>
            <a:r>
              <a:rPr kumimoji="0" sz="1000" b="1" i="0" u="none" strike="noStrike" kern="0" cap="none" spc="190" normalizeH="0" baseline="0" noProof="0" dirty="0">
                <a:ln>
                  <a:noFill/>
                </a:ln>
                <a:solidFill>
                  <a:srgbClr val="0A2241"/>
                </a:solidFill>
                <a:effectLst/>
                <a:uLnTx/>
                <a:uFillTx/>
                <a:latin typeface="Calibri"/>
                <a:cs typeface="Calibri"/>
              </a:rPr>
              <a:t> </a:t>
            </a:r>
            <a:r>
              <a:rPr kumimoji="0" sz="1000" b="1" i="0" u="none" strike="noStrike" kern="0" cap="none" spc="45" normalizeH="0" baseline="0" noProof="0" dirty="0">
                <a:ln>
                  <a:noFill/>
                </a:ln>
                <a:solidFill>
                  <a:srgbClr val="0A2241"/>
                </a:solidFill>
                <a:effectLst/>
                <a:uLnTx/>
                <a:uFillTx/>
                <a:latin typeface="Calibri"/>
                <a:cs typeface="Calibri"/>
              </a:rPr>
              <a:t>Disease</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0"/>
              </a:spcBef>
              <a:spcAft>
                <a:spcPts val="0"/>
              </a:spcAft>
              <a:buClr>
                <a:srgbClr val="E86000"/>
              </a:buClr>
              <a:buSzTx/>
              <a:buFont typeface="Courier New"/>
              <a:buChar char="o"/>
              <a:tabLst>
                <a:tab pos="299085" algn="l"/>
              </a:tabLst>
              <a:defRPr/>
            </a:pPr>
            <a:r>
              <a:rPr kumimoji="0" sz="1000" b="1" i="0" u="none" strike="noStrike" kern="0" cap="none" spc="65" normalizeH="0" baseline="0" noProof="0" dirty="0">
                <a:ln>
                  <a:noFill/>
                </a:ln>
                <a:solidFill>
                  <a:srgbClr val="0A2241"/>
                </a:solidFill>
                <a:effectLst/>
                <a:uLnTx/>
                <a:uFillTx/>
                <a:latin typeface="Calibri"/>
                <a:cs typeface="Calibri"/>
              </a:rPr>
              <a:t>Advanced</a:t>
            </a:r>
            <a:r>
              <a:rPr kumimoji="0" sz="1000" b="1" i="0" u="none" strike="noStrike" kern="0" cap="none" spc="114" normalizeH="0" baseline="0" noProof="0" dirty="0">
                <a:ln>
                  <a:noFill/>
                </a:ln>
                <a:solidFill>
                  <a:srgbClr val="0A2241"/>
                </a:solidFill>
                <a:effectLst/>
                <a:uLnTx/>
                <a:uFillTx/>
                <a:latin typeface="Calibri"/>
                <a:cs typeface="Calibri"/>
              </a:rPr>
              <a:t> </a:t>
            </a:r>
            <a:r>
              <a:rPr kumimoji="0" sz="1000" b="1" i="0" u="none" strike="noStrike" kern="0" cap="none" spc="30" normalizeH="0" baseline="0" noProof="0" dirty="0">
                <a:ln>
                  <a:noFill/>
                </a:ln>
                <a:solidFill>
                  <a:srgbClr val="0A2241"/>
                </a:solidFill>
                <a:effectLst/>
                <a:uLnTx/>
                <a:uFillTx/>
                <a:latin typeface="Calibri"/>
                <a:cs typeface="Calibri"/>
              </a:rPr>
              <a:t>Alzheimer’s</a:t>
            </a:r>
            <a:r>
              <a:rPr kumimoji="0" sz="1000" b="1" i="0" u="none" strike="noStrike" kern="0" cap="none" spc="145" normalizeH="0" baseline="0" noProof="0" dirty="0">
                <a:ln>
                  <a:noFill/>
                </a:ln>
                <a:solidFill>
                  <a:srgbClr val="0A2241"/>
                </a:solidFill>
                <a:effectLst/>
                <a:uLnTx/>
                <a:uFillTx/>
                <a:latin typeface="Calibri"/>
                <a:cs typeface="Calibri"/>
              </a:rPr>
              <a:t> </a:t>
            </a:r>
            <a:r>
              <a:rPr kumimoji="0" sz="1000" b="1" i="0" u="none" strike="noStrike" kern="0" cap="none" spc="45" normalizeH="0" baseline="0" noProof="0" dirty="0">
                <a:ln>
                  <a:noFill/>
                </a:ln>
                <a:solidFill>
                  <a:srgbClr val="0A2241"/>
                </a:solidFill>
                <a:effectLst/>
                <a:uLnTx/>
                <a:uFillTx/>
                <a:latin typeface="Calibri"/>
                <a:cs typeface="Calibri"/>
              </a:rPr>
              <a:t>Disease</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0"/>
              </a:spcBef>
              <a:spcAft>
                <a:spcPts val="0"/>
              </a:spcAft>
              <a:buClr>
                <a:srgbClr val="E86000"/>
              </a:buClr>
              <a:buSzTx/>
              <a:buFont typeface="Courier New"/>
              <a:buChar char="o"/>
              <a:tabLst>
                <a:tab pos="299085" algn="l"/>
              </a:tabLst>
              <a:defRPr/>
            </a:pPr>
            <a:r>
              <a:rPr kumimoji="0" sz="1000" b="1" i="0" u="none" strike="noStrike" kern="0" cap="none" spc="50" normalizeH="0" baseline="0" noProof="0" dirty="0">
                <a:ln>
                  <a:noFill/>
                </a:ln>
                <a:solidFill>
                  <a:srgbClr val="0A2241"/>
                </a:solidFill>
                <a:effectLst/>
                <a:uLnTx/>
                <a:uFillTx/>
                <a:latin typeface="Calibri"/>
                <a:cs typeface="Calibri"/>
              </a:rPr>
              <a:t>Amyotrophic</a:t>
            </a:r>
            <a:r>
              <a:rPr kumimoji="0" sz="1000" b="1" i="0" u="none" strike="noStrike" kern="0" cap="none" spc="120" normalizeH="0" baseline="0" noProof="0" dirty="0">
                <a:ln>
                  <a:noFill/>
                </a:ln>
                <a:solidFill>
                  <a:srgbClr val="0A2241"/>
                </a:solidFill>
                <a:effectLst/>
                <a:uLnTx/>
                <a:uFillTx/>
                <a:latin typeface="Calibri"/>
                <a:cs typeface="Calibri"/>
              </a:rPr>
              <a:t> </a:t>
            </a:r>
            <a:r>
              <a:rPr kumimoji="0" sz="1000" b="1" i="0" u="none" strike="noStrike" kern="0" cap="none" spc="10" normalizeH="0" baseline="0" noProof="0" dirty="0">
                <a:ln>
                  <a:noFill/>
                </a:ln>
                <a:solidFill>
                  <a:srgbClr val="0A2241"/>
                </a:solidFill>
                <a:effectLst/>
                <a:uLnTx/>
                <a:uFillTx/>
                <a:latin typeface="Calibri"/>
                <a:cs typeface="Calibri"/>
              </a:rPr>
              <a:t>Lateral</a:t>
            </a:r>
            <a:r>
              <a:rPr kumimoji="0" sz="1000" b="1" i="0" u="none" strike="noStrike" kern="0" cap="none" spc="120" normalizeH="0" baseline="0" noProof="0" dirty="0">
                <a:ln>
                  <a:noFill/>
                </a:ln>
                <a:solidFill>
                  <a:srgbClr val="0A2241"/>
                </a:solidFill>
                <a:effectLst/>
                <a:uLnTx/>
                <a:uFillTx/>
                <a:latin typeface="Calibri"/>
                <a:cs typeface="Calibri"/>
              </a:rPr>
              <a:t> </a:t>
            </a:r>
            <a:r>
              <a:rPr kumimoji="0" sz="1000" b="1" i="0" u="none" strike="noStrike" kern="0" cap="none" spc="35" normalizeH="0" baseline="0" noProof="0" dirty="0">
                <a:ln>
                  <a:noFill/>
                </a:ln>
                <a:solidFill>
                  <a:srgbClr val="0A2241"/>
                </a:solidFill>
                <a:effectLst/>
                <a:uLnTx/>
                <a:uFillTx/>
                <a:latin typeface="Calibri"/>
                <a:cs typeface="Calibri"/>
              </a:rPr>
              <a:t>Sclerosis</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0"/>
              </a:spcBef>
              <a:spcAft>
                <a:spcPts val="0"/>
              </a:spcAft>
              <a:buClr>
                <a:srgbClr val="E86000"/>
              </a:buClr>
              <a:buSzTx/>
              <a:buFont typeface="Courier New"/>
              <a:buChar char="o"/>
              <a:tabLst>
                <a:tab pos="299085" algn="l"/>
              </a:tabLst>
              <a:defRPr/>
            </a:pPr>
            <a:r>
              <a:rPr kumimoji="0" sz="1000" b="1" i="0" u="none" strike="noStrike" kern="0" cap="none" spc="60" normalizeH="0" baseline="0" noProof="0" dirty="0">
                <a:ln>
                  <a:noFill/>
                </a:ln>
                <a:solidFill>
                  <a:srgbClr val="0A2241"/>
                </a:solidFill>
                <a:effectLst/>
                <a:uLnTx/>
                <a:uFillTx/>
                <a:latin typeface="Calibri"/>
                <a:cs typeface="Calibri"/>
              </a:rPr>
              <a:t>Benign</a:t>
            </a:r>
            <a:r>
              <a:rPr kumimoji="0" sz="1000" b="1" i="0" u="none" strike="noStrike" kern="0" cap="none" spc="170" normalizeH="0" baseline="0" noProof="0" dirty="0">
                <a:ln>
                  <a:noFill/>
                </a:ln>
                <a:solidFill>
                  <a:srgbClr val="0A2241"/>
                </a:solidFill>
                <a:effectLst/>
                <a:uLnTx/>
                <a:uFillTx/>
                <a:latin typeface="Calibri"/>
                <a:cs typeface="Calibri"/>
              </a:rPr>
              <a:t> </a:t>
            </a:r>
            <a:r>
              <a:rPr kumimoji="0" sz="1000" b="1" i="0" u="none" strike="noStrike" kern="0" cap="none" spc="0" normalizeH="0" baseline="0" noProof="0" dirty="0">
                <a:ln>
                  <a:noFill/>
                </a:ln>
                <a:solidFill>
                  <a:srgbClr val="0A2241"/>
                </a:solidFill>
                <a:effectLst/>
                <a:uLnTx/>
                <a:uFillTx/>
                <a:latin typeface="Calibri"/>
                <a:cs typeface="Calibri"/>
              </a:rPr>
              <a:t>Brain</a:t>
            </a:r>
            <a:r>
              <a:rPr kumimoji="0" sz="1000" b="1" i="0" u="none" strike="noStrike" kern="0" cap="none" spc="135" normalizeH="0" baseline="0" noProof="0" dirty="0">
                <a:ln>
                  <a:noFill/>
                </a:ln>
                <a:solidFill>
                  <a:srgbClr val="0A2241"/>
                </a:solidFill>
                <a:effectLst/>
                <a:uLnTx/>
                <a:uFillTx/>
                <a:latin typeface="Calibri"/>
                <a:cs typeface="Calibri"/>
              </a:rPr>
              <a:t> </a:t>
            </a:r>
            <a:r>
              <a:rPr kumimoji="0" sz="1000" b="1" i="0" u="none" strike="noStrike" kern="0" cap="none" spc="-20" normalizeH="0" baseline="0" noProof="0" dirty="0">
                <a:ln>
                  <a:noFill/>
                </a:ln>
                <a:solidFill>
                  <a:srgbClr val="0A2241"/>
                </a:solidFill>
                <a:effectLst/>
                <a:uLnTx/>
                <a:uFillTx/>
                <a:latin typeface="Calibri"/>
                <a:cs typeface="Calibri"/>
              </a:rPr>
              <a:t>Tumor</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0"/>
              </a:spcBef>
              <a:spcAft>
                <a:spcPts val="0"/>
              </a:spcAft>
              <a:buClr>
                <a:srgbClr val="E86000"/>
              </a:buClr>
              <a:buSzTx/>
              <a:buFont typeface="Courier New"/>
              <a:buChar char="o"/>
              <a:tabLst>
                <a:tab pos="299085" algn="l"/>
              </a:tabLst>
              <a:defRPr/>
            </a:pPr>
            <a:r>
              <a:rPr kumimoji="0" sz="1000" b="1" i="0" u="none" strike="noStrike" kern="0" cap="none" spc="60" normalizeH="0" baseline="0" noProof="0" dirty="0">
                <a:ln>
                  <a:noFill/>
                </a:ln>
                <a:solidFill>
                  <a:srgbClr val="0A2241"/>
                </a:solidFill>
                <a:effectLst/>
                <a:uLnTx/>
                <a:uFillTx/>
                <a:latin typeface="Calibri"/>
                <a:cs typeface="Calibri"/>
              </a:rPr>
              <a:t>Bone</a:t>
            </a:r>
            <a:r>
              <a:rPr kumimoji="0" sz="1000" b="1" i="0" u="none" strike="noStrike" kern="0" cap="none" spc="150" normalizeH="0" baseline="0" noProof="0" dirty="0">
                <a:ln>
                  <a:noFill/>
                </a:ln>
                <a:solidFill>
                  <a:srgbClr val="0A2241"/>
                </a:solidFill>
                <a:effectLst/>
                <a:uLnTx/>
                <a:uFillTx/>
                <a:latin typeface="Calibri"/>
                <a:cs typeface="Calibri"/>
              </a:rPr>
              <a:t> </a:t>
            </a:r>
            <a:r>
              <a:rPr kumimoji="0" sz="1000" b="1" i="0" u="none" strike="noStrike" kern="0" cap="none" spc="0" normalizeH="0" baseline="0" noProof="0" dirty="0">
                <a:ln>
                  <a:noFill/>
                </a:ln>
                <a:solidFill>
                  <a:srgbClr val="0A2241"/>
                </a:solidFill>
                <a:effectLst/>
                <a:uLnTx/>
                <a:uFillTx/>
                <a:latin typeface="Calibri"/>
                <a:cs typeface="Calibri"/>
              </a:rPr>
              <a:t>Marrow</a:t>
            </a:r>
            <a:r>
              <a:rPr kumimoji="0" sz="1000" b="1" i="0" u="none" strike="noStrike" kern="0" cap="none" spc="150" normalizeH="0" baseline="0" noProof="0" dirty="0">
                <a:ln>
                  <a:noFill/>
                </a:ln>
                <a:solidFill>
                  <a:srgbClr val="0A2241"/>
                </a:solidFill>
                <a:effectLst/>
                <a:uLnTx/>
                <a:uFillTx/>
                <a:latin typeface="Calibri"/>
                <a:cs typeface="Calibri"/>
              </a:rPr>
              <a:t> </a:t>
            </a:r>
            <a:r>
              <a:rPr kumimoji="0" sz="1000" b="1" i="0" u="none" strike="noStrike" kern="0" cap="none" spc="-10" normalizeH="0" baseline="0" noProof="0" dirty="0">
                <a:ln>
                  <a:noFill/>
                </a:ln>
                <a:solidFill>
                  <a:srgbClr val="0A2241"/>
                </a:solidFill>
                <a:effectLst/>
                <a:uLnTx/>
                <a:uFillTx/>
                <a:latin typeface="Calibri"/>
                <a:cs typeface="Calibri"/>
              </a:rPr>
              <a:t>Transplant</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0"/>
              </a:spcBef>
              <a:spcAft>
                <a:spcPts val="0"/>
              </a:spcAft>
              <a:buClr>
                <a:srgbClr val="E86000"/>
              </a:buClr>
              <a:buSzTx/>
              <a:buFont typeface="Courier New"/>
              <a:buChar char="o"/>
              <a:tabLst>
                <a:tab pos="299085" algn="l"/>
              </a:tabLst>
              <a:defRPr/>
            </a:pPr>
            <a:r>
              <a:rPr kumimoji="0" sz="1000" b="1" i="0" u="none" strike="noStrike" kern="0" cap="none" spc="50" normalizeH="0" baseline="0" noProof="0" dirty="0">
                <a:ln>
                  <a:noFill/>
                </a:ln>
                <a:solidFill>
                  <a:srgbClr val="0A2241"/>
                </a:solidFill>
                <a:effectLst/>
                <a:uLnTx/>
                <a:uFillTx/>
                <a:latin typeface="Calibri"/>
                <a:cs typeface="Calibri"/>
              </a:rPr>
              <a:t>Occupational</a:t>
            </a:r>
            <a:r>
              <a:rPr kumimoji="0" sz="1000" b="1" i="0" u="none" strike="noStrike" kern="0" cap="none" spc="90" normalizeH="0" baseline="0" noProof="0" dirty="0">
                <a:ln>
                  <a:noFill/>
                </a:ln>
                <a:solidFill>
                  <a:srgbClr val="0A2241"/>
                </a:solidFill>
                <a:effectLst/>
                <a:uLnTx/>
                <a:uFillTx/>
                <a:latin typeface="Calibri"/>
                <a:cs typeface="Calibri"/>
              </a:rPr>
              <a:t> </a:t>
            </a:r>
            <a:r>
              <a:rPr kumimoji="0" sz="1000" b="1" i="0" u="none" strike="noStrike" kern="0" cap="none" spc="-10" normalizeH="0" baseline="0" noProof="0" dirty="0">
                <a:ln>
                  <a:noFill/>
                </a:ln>
                <a:solidFill>
                  <a:srgbClr val="0A2241"/>
                </a:solidFill>
                <a:effectLst/>
                <a:uLnTx/>
                <a:uFillTx/>
                <a:latin typeface="Calibri"/>
                <a:cs typeface="Calibri"/>
              </a:rPr>
              <a:t>Hepatitis</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0"/>
              </a:spcBef>
              <a:spcAft>
                <a:spcPts val="0"/>
              </a:spcAft>
              <a:buClr>
                <a:srgbClr val="E86000"/>
              </a:buClr>
              <a:buSzTx/>
              <a:buFont typeface="Courier New"/>
              <a:buChar char="o"/>
              <a:tabLst>
                <a:tab pos="299085" algn="l"/>
              </a:tabLst>
              <a:defRPr/>
            </a:pPr>
            <a:r>
              <a:rPr kumimoji="0" sz="1000" b="1" i="0" u="none" strike="noStrike" kern="0" cap="none" spc="50" normalizeH="0" baseline="0" noProof="0" dirty="0">
                <a:ln>
                  <a:noFill/>
                </a:ln>
                <a:solidFill>
                  <a:srgbClr val="0A2241"/>
                </a:solidFill>
                <a:effectLst/>
                <a:uLnTx/>
                <a:uFillTx/>
                <a:latin typeface="Calibri"/>
                <a:cs typeface="Calibri"/>
              </a:rPr>
              <a:t>Occupational</a:t>
            </a:r>
            <a:r>
              <a:rPr kumimoji="0" sz="1000" b="1" i="0" u="none" strike="noStrike" kern="0" cap="none" spc="90" normalizeH="0" baseline="0" noProof="0" dirty="0">
                <a:ln>
                  <a:noFill/>
                </a:ln>
                <a:solidFill>
                  <a:srgbClr val="0A2241"/>
                </a:solidFill>
                <a:effectLst/>
                <a:uLnTx/>
                <a:uFillTx/>
                <a:latin typeface="Calibri"/>
                <a:cs typeface="Calibri"/>
              </a:rPr>
              <a:t> </a:t>
            </a:r>
            <a:r>
              <a:rPr kumimoji="0" sz="1000" b="1" i="0" u="none" strike="noStrike" kern="0" cap="none" spc="30" normalizeH="0" baseline="0" noProof="0" dirty="0">
                <a:ln>
                  <a:noFill/>
                </a:ln>
                <a:solidFill>
                  <a:srgbClr val="0A2241"/>
                </a:solidFill>
                <a:effectLst/>
                <a:uLnTx/>
                <a:uFillTx/>
                <a:latin typeface="Calibri"/>
                <a:cs typeface="Calibri"/>
              </a:rPr>
              <a:t>HIV</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10" name="object 10" descr="$PPTXTitle"/>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40" dirty="0"/>
              <a:t>Critical</a:t>
            </a:r>
            <a:r>
              <a:rPr spc="175" dirty="0"/>
              <a:t> </a:t>
            </a:r>
            <a:r>
              <a:rPr spc="110" dirty="0"/>
              <a:t>Illness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72085" rIns="0" bIns="0" rtlCol="0">
            <a:spAutoFit/>
          </a:bodyPr>
          <a:lstStyle/>
          <a:p>
            <a:pPr marL="3585845">
              <a:lnSpc>
                <a:spcPct val="100000"/>
              </a:lnSpc>
              <a:spcBef>
                <a:spcPts val="100"/>
              </a:spcBef>
            </a:pPr>
            <a:r>
              <a:rPr spc="155" dirty="0"/>
              <a:t>Hospital</a:t>
            </a:r>
            <a:r>
              <a:rPr spc="175" dirty="0"/>
              <a:t> </a:t>
            </a:r>
            <a:r>
              <a:rPr spc="130" dirty="0"/>
              <a:t>Indemnity</a:t>
            </a:r>
          </a:p>
        </p:txBody>
      </p:sp>
      <p:sp>
        <p:nvSpPr>
          <p:cNvPr id="3" name="object 3"/>
          <p:cNvSpPr txBox="1"/>
          <p:nvPr/>
        </p:nvSpPr>
        <p:spPr>
          <a:xfrm>
            <a:off x="3890264" y="958722"/>
            <a:ext cx="7518400" cy="2192020"/>
          </a:xfrm>
          <a:prstGeom prst="rect">
            <a:avLst/>
          </a:prstGeom>
        </p:spPr>
        <p:txBody>
          <a:bodyPr vert="horz" wrap="square" lIns="0" tIns="40005" rIns="0" bIns="0" rtlCol="0">
            <a:spAutoFit/>
          </a:bodyPr>
          <a:lstStyle/>
          <a:p>
            <a:pPr marL="12700" marR="5080" lvl="0" indent="0" defTabSz="914400" eaLnBrk="1" fontAlgn="auto" latinLnBrk="0" hangingPunct="1">
              <a:lnSpc>
                <a:spcPct val="90000"/>
              </a:lnSpc>
              <a:spcBef>
                <a:spcPts val="315"/>
              </a:spcBef>
              <a:spcAft>
                <a:spcPts val="0"/>
              </a:spcAft>
              <a:buClrTx/>
              <a:buSzTx/>
              <a:buFontTx/>
              <a:buNone/>
              <a:tabLst/>
              <a:defRPr/>
            </a:pPr>
            <a:r>
              <a:rPr kumimoji="0" sz="1800" b="1" i="0" u="none" strike="noStrike" kern="0" cap="none" spc="100" normalizeH="0" baseline="0" noProof="0" dirty="0">
                <a:ln>
                  <a:noFill/>
                </a:ln>
                <a:solidFill>
                  <a:srgbClr val="FFFFFF"/>
                </a:solidFill>
                <a:effectLst/>
                <a:uLnTx/>
                <a:uFillTx/>
                <a:latin typeface="Calibri"/>
                <a:cs typeface="Calibri"/>
              </a:rPr>
              <a:t>This</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150" normalizeH="0" baseline="0" noProof="0" dirty="0">
                <a:ln>
                  <a:noFill/>
                </a:ln>
                <a:solidFill>
                  <a:srgbClr val="FFFFFF"/>
                </a:solidFill>
                <a:effectLst/>
                <a:uLnTx/>
                <a:uFillTx/>
                <a:latin typeface="Calibri"/>
                <a:cs typeface="Calibri"/>
              </a:rPr>
              <a:t>coverage</a:t>
            </a:r>
            <a:r>
              <a:rPr kumimoji="0" sz="1800" b="1" i="0" u="none" strike="noStrike" kern="0" cap="none" spc="170" normalizeH="0" baseline="0" noProof="0" dirty="0">
                <a:ln>
                  <a:noFill/>
                </a:ln>
                <a:solidFill>
                  <a:srgbClr val="FFFFFF"/>
                </a:solidFill>
                <a:effectLst/>
                <a:uLnTx/>
                <a:uFillTx/>
                <a:latin typeface="Calibri"/>
                <a:cs typeface="Calibri"/>
              </a:rPr>
              <a:t> </a:t>
            </a:r>
            <a:r>
              <a:rPr kumimoji="0" sz="1800" b="1" i="0" u="none" strike="noStrike" kern="0" cap="none" spc="80" normalizeH="0" baseline="0" noProof="0" dirty="0">
                <a:ln>
                  <a:noFill/>
                </a:ln>
                <a:solidFill>
                  <a:srgbClr val="FFFFFF"/>
                </a:solidFill>
                <a:effectLst/>
                <a:uLnTx/>
                <a:uFillTx/>
                <a:latin typeface="Calibri"/>
                <a:cs typeface="Calibri"/>
              </a:rPr>
              <a:t>is</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170" normalizeH="0" baseline="0" noProof="0" dirty="0">
                <a:ln>
                  <a:noFill/>
                </a:ln>
                <a:solidFill>
                  <a:srgbClr val="FFFFFF"/>
                </a:solidFill>
                <a:effectLst/>
                <a:uLnTx/>
                <a:uFillTx/>
                <a:latin typeface="Calibri"/>
                <a:cs typeface="Calibri"/>
              </a:rPr>
              <a:t>designed </a:t>
            </a:r>
            <a:r>
              <a:rPr kumimoji="0" sz="1800" b="1" i="0" u="none" strike="noStrike" kern="0" cap="none" spc="80" normalizeH="0" baseline="0" noProof="0" dirty="0">
                <a:ln>
                  <a:noFill/>
                </a:ln>
                <a:solidFill>
                  <a:srgbClr val="FFFFFF"/>
                </a:solidFill>
                <a:effectLst/>
                <a:uLnTx/>
                <a:uFillTx/>
                <a:latin typeface="Calibri"/>
                <a:cs typeface="Calibri"/>
              </a:rPr>
              <a:t>to</a:t>
            </a:r>
            <a:r>
              <a:rPr kumimoji="0" sz="1800" b="1" i="0" u="none" strike="noStrike" kern="0" cap="none" spc="150" normalizeH="0" baseline="0" noProof="0" dirty="0">
                <a:ln>
                  <a:noFill/>
                </a:ln>
                <a:solidFill>
                  <a:srgbClr val="FFFFFF"/>
                </a:solidFill>
                <a:effectLst/>
                <a:uLnTx/>
                <a:uFillTx/>
                <a:latin typeface="Calibri"/>
                <a:cs typeface="Calibri"/>
              </a:rPr>
              <a:t> </a:t>
            </a:r>
            <a:r>
              <a:rPr kumimoji="0" sz="1800" b="1" i="0" u="none" strike="noStrike" kern="0" cap="none" spc="130" normalizeH="0" baseline="0" noProof="0" dirty="0">
                <a:ln>
                  <a:noFill/>
                </a:ln>
                <a:solidFill>
                  <a:srgbClr val="FFFFFF"/>
                </a:solidFill>
                <a:effectLst/>
                <a:uLnTx/>
                <a:uFillTx/>
                <a:latin typeface="Calibri"/>
                <a:cs typeface="Calibri"/>
              </a:rPr>
              <a:t>provide</a:t>
            </a:r>
            <a:r>
              <a:rPr kumimoji="0" sz="1800" b="1" i="0" u="none" strike="noStrike" kern="0" cap="none" spc="170" normalizeH="0" baseline="0" noProof="0" dirty="0">
                <a:ln>
                  <a:noFill/>
                </a:ln>
                <a:solidFill>
                  <a:srgbClr val="FFFFFF"/>
                </a:solidFill>
                <a:effectLst/>
                <a:uLnTx/>
                <a:uFillTx/>
                <a:latin typeface="Calibri"/>
                <a:cs typeface="Calibri"/>
              </a:rPr>
              <a:t> </a:t>
            </a:r>
            <a:r>
              <a:rPr kumimoji="0" sz="1800" b="1" i="0" u="none" strike="noStrike" kern="0" cap="none" spc="140" normalizeH="0" baseline="0" noProof="0" dirty="0">
                <a:ln>
                  <a:noFill/>
                </a:ln>
                <a:solidFill>
                  <a:srgbClr val="FFFFFF"/>
                </a:solidFill>
                <a:effectLst/>
                <a:uLnTx/>
                <a:uFillTx/>
                <a:latin typeface="Calibri"/>
                <a:cs typeface="Calibri"/>
              </a:rPr>
              <a:t>money</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100" normalizeH="0" baseline="0" noProof="0" dirty="0">
                <a:ln>
                  <a:noFill/>
                </a:ln>
                <a:solidFill>
                  <a:srgbClr val="FFFFFF"/>
                </a:solidFill>
                <a:effectLst/>
                <a:uLnTx/>
                <a:uFillTx/>
                <a:latin typeface="Calibri"/>
                <a:cs typeface="Calibri"/>
              </a:rPr>
              <a:t>directly</a:t>
            </a:r>
            <a:r>
              <a:rPr kumimoji="0" sz="1800" b="1" i="0" u="none" strike="noStrike" kern="0" cap="none" spc="175" normalizeH="0" baseline="0" noProof="0" dirty="0">
                <a:ln>
                  <a:noFill/>
                </a:ln>
                <a:solidFill>
                  <a:srgbClr val="FFFFFF"/>
                </a:solidFill>
                <a:effectLst/>
                <a:uLnTx/>
                <a:uFillTx/>
                <a:latin typeface="Calibri"/>
                <a:cs typeface="Calibri"/>
              </a:rPr>
              <a:t> </a:t>
            </a:r>
            <a:r>
              <a:rPr kumimoji="0" sz="1800" b="1" i="0" u="none" strike="noStrike" kern="0" cap="none" spc="80" normalizeH="0" baseline="0" noProof="0" dirty="0">
                <a:ln>
                  <a:noFill/>
                </a:ln>
                <a:solidFill>
                  <a:srgbClr val="FFFFFF"/>
                </a:solidFill>
                <a:effectLst/>
                <a:uLnTx/>
                <a:uFillTx/>
                <a:latin typeface="Calibri"/>
                <a:cs typeface="Calibri"/>
              </a:rPr>
              <a:t>to</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95" normalizeH="0" baseline="0" noProof="0" dirty="0">
                <a:ln>
                  <a:noFill/>
                </a:ln>
                <a:solidFill>
                  <a:srgbClr val="FFFFFF"/>
                </a:solidFill>
                <a:effectLst/>
                <a:uLnTx/>
                <a:uFillTx/>
                <a:latin typeface="Calibri"/>
                <a:cs typeface="Calibri"/>
              </a:rPr>
              <a:t>the</a:t>
            </a:r>
            <a:r>
              <a:rPr kumimoji="0" sz="1800" b="1" i="0" u="none" strike="noStrike" kern="0" cap="none" spc="140" normalizeH="0" baseline="0" noProof="0" dirty="0">
                <a:ln>
                  <a:noFill/>
                </a:ln>
                <a:solidFill>
                  <a:srgbClr val="FFFFFF"/>
                </a:solidFill>
                <a:effectLst/>
                <a:uLnTx/>
                <a:uFillTx/>
                <a:latin typeface="Calibri"/>
                <a:cs typeface="Calibri"/>
              </a:rPr>
              <a:t> </a:t>
            </a:r>
            <a:r>
              <a:rPr kumimoji="0" sz="1800" b="1" i="0" u="none" strike="noStrike" kern="0" cap="none" spc="125" normalizeH="0" baseline="0" noProof="0" dirty="0">
                <a:ln>
                  <a:noFill/>
                </a:ln>
                <a:solidFill>
                  <a:srgbClr val="FFFFFF"/>
                </a:solidFill>
                <a:effectLst/>
                <a:uLnTx/>
                <a:uFillTx/>
                <a:latin typeface="Calibri"/>
                <a:cs typeface="Calibri"/>
              </a:rPr>
              <a:t>covered </a:t>
            </a:r>
            <a:r>
              <a:rPr kumimoji="0" sz="1800" b="1" i="0" u="none" strike="noStrike" kern="0" cap="none" spc="120" normalizeH="0" baseline="0" noProof="0" dirty="0">
                <a:ln>
                  <a:noFill/>
                </a:ln>
                <a:solidFill>
                  <a:srgbClr val="FFFFFF"/>
                </a:solidFill>
                <a:effectLst/>
                <a:uLnTx/>
                <a:uFillTx/>
                <a:latin typeface="Calibri"/>
                <a:cs typeface="Calibri"/>
              </a:rPr>
              <a:t>individual</a:t>
            </a:r>
            <a:r>
              <a:rPr kumimoji="0" sz="1800" b="1" i="0" u="none" strike="noStrike" kern="0" cap="none" spc="204" normalizeH="0" baseline="0" noProof="0" dirty="0">
                <a:ln>
                  <a:noFill/>
                </a:ln>
                <a:solidFill>
                  <a:srgbClr val="FFFFFF"/>
                </a:solidFill>
                <a:effectLst/>
                <a:uLnTx/>
                <a:uFillTx/>
                <a:latin typeface="Calibri"/>
                <a:cs typeface="Calibri"/>
              </a:rPr>
              <a:t> </a:t>
            </a:r>
            <a:r>
              <a:rPr kumimoji="0" sz="1800" b="1" i="0" u="none" strike="noStrike" kern="0" cap="none" spc="140" normalizeH="0" baseline="0" noProof="0" dirty="0">
                <a:ln>
                  <a:noFill/>
                </a:ln>
                <a:solidFill>
                  <a:srgbClr val="FFFFFF"/>
                </a:solidFill>
                <a:effectLst/>
                <a:uLnTx/>
                <a:uFillTx/>
                <a:latin typeface="Calibri"/>
                <a:cs typeface="Calibri"/>
              </a:rPr>
              <a:t>and</a:t>
            </a:r>
            <a:r>
              <a:rPr kumimoji="0" sz="1800" b="1" i="0" u="none" strike="noStrike" kern="0" cap="none" spc="165" normalizeH="0" baseline="0" noProof="0" dirty="0">
                <a:ln>
                  <a:noFill/>
                </a:ln>
                <a:solidFill>
                  <a:srgbClr val="FFFFFF"/>
                </a:solidFill>
                <a:effectLst/>
                <a:uLnTx/>
                <a:uFillTx/>
                <a:latin typeface="Calibri"/>
                <a:cs typeface="Calibri"/>
              </a:rPr>
              <a:t> </a:t>
            </a:r>
            <a:r>
              <a:rPr kumimoji="0" sz="1800" b="1" i="0" u="none" strike="noStrike" kern="0" cap="none" spc="85" normalizeH="0" baseline="0" noProof="0" dirty="0">
                <a:ln>
                  <a:noFill/>
                </a:ln>
                <a:solidFill>
                  <a:srgbClr val="FFFFFF"/>
                </a:solidFill>
                <a:effectLst/>
                <a:uLnTx/>
                <a:uFillTx/>
                <a:latin typeface="Calibri"/>
                <a:cs typeface="Calibri"/>
              </a:rPr>
              <a:t>their</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105" normalizeH="0" baseline="0" noProof="0" dirty="0">
                <a:ln>
                  <a:noFill/>
                </a:ln>
                <a:solidFill>
                  <a:srgbClr val="FFFFFF"/>
                </a:solidFill>
                <a:effectLst/>
                <a:uLnTx/>
                <a:uFillTx/>
                <a:latin typeface="Calibri"/>
                <a:cs typeface="Calibri"/>
              </a:rPr>
              <a:t>families</a:t>
            </a:r>
            <a:r>
              <a:rPr kumimoji="0" sz="1800" b="1" i="0" u="none" strike="noStrike" kern="0" cap="none" spc="180" normalizeH="0" baseline="0" noProof="0" dirty="0">
                <a:ln>
                  <a:noFill/>
                </a:ln>
                <a:solidFill>
                  <a:srgbClr val="FFFFFF"/>
                </a:solidFill>
                <a:effectLst/>
                <a:uLnTx/>
                <a:uFillTx/>
                <a:latin typeface="Calibri"/>
                <a:cs typeface="Calibri"/>
              </a:rPr>
              <a:t> </a:t>
            </a:r>
            <a:r>
              <a:rPr kumimoji="0" sz="1800" b="1" i="0" u="none" strike="noStrike" kern="0" cap="none" spc="55" normalizeH="0" baseline="0" noProof="0" dirty="0">
                <a:ln>
                  <a:noFill/>
                </a:ln>
                <a:solidFill>
                  <a:srgbClr val="FFFFFF"/>
                </a:solidFill>
                <a:effectLst/>
                <a:uLnTx/>
                <a:uFillTx/>
                <a:latin typeface="Calibri"/>
                <a:cs typeface="Calibri"/>
              </a:rPr>
              <a:t>(if</a:t>
            </a:r>
            <a:r>
              <a:rPr kumimoji="0" sz="1800" b="1" i="0" u="none" strike="noStrike" kern="0" cap="none" spc="270" normalizeH="0" baseline="0" noProof="0" dirty="0">
                <a:ln>
                  <a:noFill/>
                </a:ln>
                <a:solidFill>
                  <a:srgbClr val="FFFFFF"/>
                </a:solidFill>
                <a:effectLst/>
                <a:uLnTx/>
                <a:uFillTx/>
                <a:latin typeface="Calibri"/>
                <a:cs typeface="Calibri"/>
              </a:rPr>
              <a:t> </a:t>
            </a:r>
            <a:r>
              <a:rPr kumimoji="0" sz="1800" b="1" i="0" u="none" strike="noStrike" kern="0" cap="none" spc="125" normalizeH="0" baseline="0" noProof="0" dirty="0">
                <a:ln>
                  <a:noFill/>
                </a:ln>
                <a:solidFill>
                  <a:srgbClr val="FFFFFF"/>
                </a:solidFill>
                <a:effectLst/>
                <a:uLnTx/>
                <a:uFillTx/>
                <a:latin typeface="Calibri"/>
                <a:cs typeface="Calibri"/>
              </a:rPr>
              <a:t>elected)</a:t>
            </a:r>
            <a:r>
              <a:rPr kumimoji="0" sz="1800" b="1" i="0" u="none" strike="noStrike" kern="0" cap="none" spc="180" normalizeH="0" baseline="0" noProof="0" dirty="0">
                <a:ln>
                  <a:noFill/>
                </a:ln>
                <a:solidFill>
                  <a:srgbClr val="FFFFFF"/>
                </a:solidFill>
                <a:effectLst/>
                <a:uLnTx/>
                <a:uFillTx/>
                <a:latin typeface="Calibri"/>
                <a:cs typeface="Calibri"/>
              </a:rPr>
              <a:t> </a:t>
            </a:r>
            <a:r>
              <a:rPr kumimoji="0" sz="1800" b="1" i="0" u="none" strike="noStrike" kern="0" cap="none" spc="80" normalizeH="0" baseline="0" noProof="0" dirty="0">
                <a:ln>
                  <a:noFill/>
                </a:ln>
                <a:solidFill>
                  <a:srgbClr val="FFFFFF"/>
                </a:solidFill>
                <a:effectLst/>
                <a:uLnTx/>
                <a:uFillTx/>
                <a:latin typeface="Calibri"/>
                <a:cs typeface="Calibri"/>
              </a:rPr>
              <a:t>to</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140" normalizeH="0" baseline="0" noProof="0" dirty="0">
                <a:ln>
                  <a:noFill/>
                </a:ln>
                <a:solidFill>
                  <a:srgbClr val="FFFFFF"/>
                </a:solidFill>
                <a:effectLst/>
                <a:uLnTx/>
                <a:uFillTx/>
                <a:latin typeface="Calibri"/>
                <a:cs typeface="Calibri"/>
              </a:rPr>
              <a:t>pay</a:t>
            </a:r>
            <a:r>
              <a:rPr kumimoji="0" sz="1800" b="1" i="0" u="none" strike="noStrike" kern="0" cap="none" spc="150" normalizeH="0" baseline="0" noProof="0" dirty="0">
                <a:ln>
                  <a:noFill/>
                </a:ln>
                <a:solidFill>
                  <a:srgbClr val="FFFFFF"/>
                </a:solidFill>
                <a:effectLst/>
                <a:uLnTx/>
                <a:uFillTx/>
                <a:latin typeface="Calibri"/>
                <a:cs typeface="Calibri"/>
              </a:rPr>
              <a:t> </a:t>
            </a:r>
            <a:r>
              <a:rPr kumimoji="0" sz="1800" b="1" i="0" u="none" strike="noStrike" kern="0" cap="none" spc="75" normalizeH="0" baseline="0" noProof="0" dirty="0">
                <a:ln>
                  <a:noFill/>
                </a:ln>
                <a:solidFill>
                  <a:srgbClr val="FFFFFF"/>
                </a:solidFill>
                <a:effectLst/>
                <a:uLnTx/>
                <a:uFillTx/>
                <a:latin typeface="Calibri"/>
                <a:cs typeface="Calibri"/>
              </a:rPr>
              <a:t>for</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125" normalizeH="0" baseline="0" noProof="0" dirty="0">
                <a:ln>
                  <a:noFill/>
                </a:ln>
                <a:solidFill>
                  <a:srgbClr val="FFFFFF"/>
                </a:solidFill>
                <a:effectLst/>
                <a:uLnTx/>
                <a:uFillTx/>
                <a:latin typeface="Calibri"/>
                <a:cs typeface="Calibri"/>
              </a:rPr>
              <a:t>out-</a:t>
            </a:r>
            <a:r>
              <a:rPr kumimoji="0" sz="1800" b="1" i="0" u="none" strike="noStrike" kern="0" cap="none" spc="95" normalizeH="0" baseline="0" noProof="0" dirty="0">
                <a:ln>
                  <a:noFill/>
                </a:ln>
                <a:solidFill>
                  <a:srgbClr val="FFFFFF"/>
                </a:solidFill>
                <a:effectLst/>
                <a:uLnTx/>
                <a:uFillTx/>
                <a:latin typeface="Calibri"/>
                <a:cs typeface="Calibri"/>
              </a:rPr>
              <a:t>of-</a:t>
            </a:r>
            <a:r>
              <a:rPr kumimoji="0" sz="1800" b="1" i="0" u="none" strike="noStrike" kern="0" cap="none" spc="120" normalizeH="0" baseline="0" noProof="0" dirty="0">
                <a:ln>
                  <a:noFill/>
                </a:ln>
                <a:solidFill>
                  <a:srgbClr val="FFFFFF"/>
                </a:solidFill>
                <a:effectLst/>
                <a:uLnTx/>
                <a:uFillTx/>
                <a:latin typeface="Calibri"/>
                <a:cs typeface="Calibri"/>
              </a:rPr>
              <a:t>pocket </a:t>
            </a:r>
            <a:r>
              <a:rPr kumimoji="0" sz="1800" b="1" i="0" u="none" strike="noStrike" kern="0" cap="none" spc="150" normalizeH="0" baseline="0" noProof="0" dirty="0">
                <a:ln>
                  <a:noFill/>
                </a:ln>
                <a:solidFill>
                  <a:srgbClr val="FFFFFF"/>
                </a:solidFill>
                <a:effectLst/>
                <a:uLnTx/>
                <a:uFillTx/>
                <a:latin typeface="Calibri"/>
                <a:cs typeface="Calibri"/>
              </a:rPr>
              <a:t>expenses</a:t>
            </a:r>
            <a:r>
              <a:rPr kumimoji="0" sz="1800" b="1" i="0" u="none" strike="noStrike" kern="0" cap="none" spc="165" normalizeH="0" baseline="0" noProof="0" dirty="0">
                <a:ln>
                  <a:noFill/>
                </a:ln>
                <a:solidFill>
                  <a:srgbClr val="FFFFFF"/>
                </a:solidFill>
                <a:effectLst/>
                <a:uLnTx/>
                <a:uFillTx/>
                <a:latin typeface="Calibri"/>
                <a:cs typeface="Calibri"/>
              </a:rPr>
              <a:t> </a:t>
            </a:r>
            <a:r>
              <a:rPr kumimoji="0" sz="1800" b="1" i="0" u="none" strike="noStrike" kern="0" cap="none" spc="135" normalizeH="0" baseline="0" noProof="0" dirty="0">
                <a:ln>
                  <a:noFill/>
                </a:ln>
                <a:solidFill>
                  <a:srgbClr val="FFFFFF"/>
                </a:solidFill>
                <a:effectLst/>
                <a:uLnTx/>
                <a:uFillTx/>
                <a:latin typeface="Calibri"/>
                <a:cs typeface="Calibri"/>
              </a:rPr>
              <a:t>should</a:t>
            </a:r>
            <a:r>
              <a:rPr kumimoji="0" sz="1800" b="1" i="0" u="none" strike="noStrike" kern="0" cap="none" spc="170" normalizeH="0" baseline="0" noProof="0" dirty="0">
                <a:ln>
                  <a:noFill/>
                </a:ln>
                <a:solidFill>
                  <a:srgbClr val="FFFFFF"/>
                </a:solidFill>
                <a:effectLst/>
                <a:uLnTx/>
                <a:uFillTx/>
                <a:latin typeface="Calibri"/>
                <a:cs typeface="Calibri"/>
              </a:rPr>
              <a:t> </a:t>
            </a:r>
            <a:r>
              <a:rPr kumimoji="0" sz="1800" b="1" i="0" u="none" strike="noStrike" kern="0" cap="none" spc="95" normalizeH="0" baseline="0" noProof="0" dirty="0">
                <a:ln>
                  <a:noFill/>
                </a:ln>
                <a:solidFill>
                  <a:srgbClr val="FFFFFF"/>
                </a:solidFill>
                <a:effectLst/>
                <a:uLnTx/>
                <a:uFillTx/>
                <a:latin typeface="Calibri"/>
                <a:cs typeface="Calibri"/>
              </a:rPr>
              <a:t>the</a:t>
            </a:r>
            <a:r>
              <a:rPr kumimoji="0" sz="1800" b="1" i="0" u="none" strike="noStrike" kern="0" cap="none" spc="145" normalizeH="0" baseline="0" noProof="0" dirty="0">
                <a:ln>
                  <a:noFill/>
                </a:ln>
                <a:solidFill>
                  <a:srgbClr val="FFFFFF"/>
                </a:solidFill>
                <a:effectLst/>
                <a:uLnTx/>
                <a:uFillTx/>
                <a:latin typeface="Calibri"/>
                <a:cs typeface="Calibri"/>
              </a:rPr>
              <a:t> </a:t>
            </a:r>
            <a:r>
              <a:rPr kumimoji="0" sz="1800" b="1" i="0" u="none" strike="noStrike" kern="0" cap="none" spc="150" normalizeH="0" baseline="0" noProof="0" dirty="0">
                <a:ln>
                  <a:noFill/>
                </a:ln>
                <a:solidFill>
                  <a:srgbClr val="FFFFFF"/>
                </a:solidFill>
                <a:effectLst/>
                <a:uLnTx/>
                <a:uFillTx/>
                <a:latin typeface="Calibri"/>
                <a:cs typeface="Calibri"/>
              </a:rPr>
              <a:t>employee</a:t>
            </a:r>
            <a:r>
              <a:rPr kumimoji="0" sz="1800" b="1" i="0" u="none" strike="noStrike" kern="0" cap="none" spc="180" normalizeH="0" baseline="0" noProof="0" dirty="0">
                <a:ln>
                  <a:noFill/>
                </a:ln>
                <a:solidFill>
                  <a:srgbClr val="FFFFFF"/>
                </a:solidFill>
                <a:effectLst/>
                <a:uLnTx/>
                <a:uFillTx/>
                <a:latin typeface="Calibri"/>
                <a:cs typeface="Calibri"/>
              </a:rPr>
              <a:t> </a:t>
            </a:r>
            <a:r>
              <a:rPr kumimoji="0" sz="1800" b="1" i="0" u="none" strike="noStrike" kern="0" cap="none" spc="90" normalizeH="0" baseline="0" noProof="0" dirty="0">
                <a:ln>
                  <a:noFill/>
                </a:ln>
                <a:solidFill>
                  <a:srgbClr val="FFFFFF"/>
                </a:solidFill>
                <a:effectLst/>
                <a:uLnTx/>
                <a:uFillTx/>
                <a:latin typeface="Calibri"/>
                <a:cs typeface="Calibri"/>
              </a:rPr>
              <a:t>or</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85" normalizeH="0" baseline="0" noProof="0" dirty="0">
                <a:ln>
                  <a:noFill/>
                </a:ln>
                <a:solidFill>
                  <a:srgbClr val="FFFFFF"/>
                </a:solidFill>
                <a:effectLst/>
                <a:uLnTx/>
                <a:uFillTx/>
                <a:latin typeface="Calibri"/>
                <a:cs typeface="Calibri"/>
              </a:rPr>
              <a:t>their</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100" normalizeH="0" baseline="0" noProof="0" dirty="0">
                <a:ln>
                  <a:noFill/>
                </a:ln>
                <a:solidFill>
                  <a:srgbClr val="FFFFFF"/>
                </a:solidFill>
                <a:effectLst/>
                <a:uLnTx/>
                <a:uFillTx/>
                <a:latin typeface="Calibri"/>
                <a:cs typeface="Calibri"/>
              </a:rPr>
              <a:t>family</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150" normalizeH="0" baseline="0" noProof="0" dirty="0">
                <a:ln>
                  <a:noFill/>
                </a:ln>
                <a:solidFill>
                  <a:srgbClr val="FFFFFF"/>
                </a:solidFill>
                <a:effectLst/>
                <a:uLnTx/>
                <a:uFillTx/>
                <a:latin typeface="Calibri"/>
                <a:cs typeface="Calibri"/>
              </a:rPr>
              <a:t>member</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165" normalizeH="0" baseline="0" noProof="0" dirty="0">
                <a:ln>
                  <a:noFill/>
                </a:ln>
                <a:solidFill>
                  <a:srgbClr val="FFFFFF"/>
                </a:solidFill>
                <a:effectLst/>
                <a:uLnTx/>
                <a:uFillTx/>
                <a:latin typeface="Calibri"/>
                <a:cs typeface="Calibri"/>
              </a:rPr>
              <a:t>be</a:t>
            </a:r>
            <a:r>
              <a:rPr kumimoji="0" sz="1800" b="1" i="0" u="none" strike="noStrike" kern="0" cap="none" spc="150" normalizeH="0" baseline="0" noProof="0" dirty="0">
                <a:ln>
                  <a:noFill/>
                </a:ln>
                <a:solidFill>
                  <a:srgbClr val="FFFFFF"/>
                </a:solidFill>
                <a:effectLst/>
                <a:uLnTx/>
                <a:uFillTx/>
                <a:latin typeface="Calibri"/>
                <a:cs typeface="Calibri"/>
              </a:rPr>
              <a:t> </a:t>
            </a:r>
            <a:r>
              <a:rPr kumimoji="0" sz="1800" b="1" i="0" u="none" strike="noStrike" kern="0" cap="none" spc="110" normalizeH="0" baseline="0" noProof="0" dirty="0">
                <a:ln>
                  <a:noFill/>
                </a:ln>
                <a:solidFill>
                  <a:srgbClr val="FFFFFF"/>
                </a:solidFill>
                <a:effectLst/>
                <a:uLnTx/>
                <a:uFillTx/>
                <a:latin typeface="Calibri"/>
                <a:cs typeface="Calibri"/>
              </a:rPr>
              <a:t>admitted </a:t>
            </a:r>
            <a:r>
              <a:rPr kumimoji="0" sz="1800" b="1" i="0" u="none" strike="noStrike" kern="0" cap="none" spc="80" normalizeH="0" baseline="0" noProof="0" dirty="0">
                <a:ln>
                  <a:noFill/>
                </a:ln>
                <a:solidFill>
                  <a:srgbClr val="FFFFFF"/>
                </a:solidFill>
                <a:effectLst/>
                <a:uLnTx/>
                <a:uFillTx/>
                <a:latin typeface="Calibri"/>
                <a:cs typeface="Calibri"/>
              </a:rPr>
              <a:t>to</a:t>
            </a:r>
            <a:r>
              <a:rPr kumimoji="0" sz="1800" b="1" i="0" u="none" strike="noStrike" kern="0" cap="none" spc="155" normalizeH="0" baseline="0" noProof="0" dirty="0">
                <a:ln>
                  <a:noFill/>
                </a:ln>
                <a:solidFill>
                  <a:srgbClr val="FFFFFF"/>
                </a:solidFill>
                <a:effectLst/>
                <a:uLnTx/>
                <a:uFillTx/>
                <a:latin typeface="Calibri"/>
                <a:cs typeface="Calibri"/>
              </a:rPr>
              <a:t> </a:t>
            </a:r>
            <a:r>
              <a:rPr kumimoji="0" sz="1800" b="1" i="0" u="none" strike="noStrike" kern="0" cap="none" spc="95" normalizeH="0" baseline="0" noProof="0" dirty="0">
                <a:ln>
                  <a:noFill/>
                </a:ln>
                <a:solidFill>
                  <a:srgbClr val="FFFFFF"/>
                </a:solidFill>
                <a:effectLst/>
                <a:uLnTx/>
                <a:uFillTx/>
                <a:latin typeface="Calibri"/>
                <a:cs typeface="Calibri"/>
              </a:rPr>
              <a:t>a</a:t>
            </a:r>
            <a:r>
              <a:rPr kumimoji="0" sz="1800" b="1" i="0" u="none" strike="noStrike" kern="0" cap="none" spc="150" normalizeH="0" baseline="0" noProof="0" dirty="0">
                <a:ln>
                  <a:noFill/>
                </a:ln>
                <a:solidFill>
                  <a:srgbClr val="FFFFFF"/>
                </a:solidFill>
                <a:effectLst/>
                <a:uLnTx/>
                <a:uFillTx/>
                <a:latin typeface="Calibri"/>
                <a:cs typeface="Calibri"/>
              </a:rPr>
              <a:t> </a:t>
            </a:r>
            <a:r>
              <a:rPr kumimoji="0" sz="1800" b="1" i="0" u="none" strike="noStrike" kern="0" cap="none" spc="114" normalizeH="0" baseline="0" noProof="0" dirty="0">
                <a:ln>
                  <a:noFill/>
                </a:ln>
                <a:solidFill>
                  <a:srgbClr val="FFFFFF"/>
                </a:solidFill>
                <a:effectLst/>
                <a:uLnTx/>
                <a:uFillTx/>
                <a:latin typeface="Calibri"/>
                <a:cs typeface="Calibri"/>
              </a:rPr>
              <a:t>hospital</a:t>
            </a:r>
            <a:r>
              <a:rPr kumimoji="0" sz="1800" b="1" i="0" u="none" strike="noStrike" kern="0" cap="none" spc="175" normalizeH="0" baseline="0" noProof="0" dirty="0">
                <a:ln>
                  <a:noFill/>
                </a:ln>
                <a:solidFill>
                  <a:srgbClr val="FFFFFF"/>
                </a:solidFill>
                <a:effectLst/>
                <a:uLnTx/>
                <a:uFillTx/>
                <a:latin typeface="Calibri"/>
                <a:cs typeface="Calibri"/>
              </a:rPr>
              <a:t> </a:t>
            </a:r>
            <a:r>
              <a:rPr kumimoji="0" sz="1800" b="1" i="0" u="none" strike="noStrike" kern="0" cap="none" spc="75" normalizeH="0" baseline="0" noProof="0" dirty="0">
                <a:ln>
                  <a:noFill/>
                </a:ln>
                <a:solidFill>
                  <a:srgbClr val="FFFFFF"/>
                </a:solidFill>
                <a:effectLst/>
                <a:uLnTx/>
                <a:uFillTx/>
                <a:latin typeface="Calibri"/>
                <a:cs typeface="Calibri"/>
              </a:rPr>
              <a:t>for</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140" normalizeH="0" baseline="0" noProof="0" dirty="0">
                <a:ln>
                  <a:noFill/>
                </a:ln>
                <a:solidFill>
                  <a:srgbClr val="FFFFFF"/>
                </a:solidFill>
                <a:effectLst/>
                <a:uLnTx/>
                <a:uFillTx/>
                <a:latin typeface="Calibri"/>
                <a:cs typeface="Calibri"/>
              </a:rPr>
              <a:t>medical</a:t>
            </a:r>
            <a:r>
              <a:rPr kumimoji="0" sz="1800" b="1" i="0" u="none" strike="noStrike" kern="0" cap="none" spc="175" normalizeH="0" baseline="0" noProof="0" dirty="0">
                <a:ln>
                  <a:noFill/>
                </a:ln>
                <a:solidFill>
                  <a:srgbClr val="FFFFFF"/>
                </a:solidFill>
                <a:effectLst/>
                <a:uLnTx/>
                <a:uFillTx/>
                <a:latin typeface="Calibri"/>
                <a:cs typeface="Calibri"/>
              </a:rPr>
              <a:t> </a:t>
            </a:r>
            <a:r>
              <a:rPr kumimoji="0" sz="1800" b="1" i="0" u="none" strike="noStrike" kern="0" cap="none" spc="90" normalizeH="0" baseline="0" noProof="0" dirty="0">
                <a:ln>
                  <a:noFill/>
                </a:ln>
                <a:solidFill>
                  <a:srgbClr val="FFFFFF"/>
                </a:solidFill>
                <a:effectLst/>
                <a:uLnTx/>
                <a:uFillTx/>
                <a:latin typeface="Calibri"/>
                <a:cs typeface="Calibri"/>
              </a:rPr>
              <a:t>care.</a:t>
            </a:r>
            <a:r>
              <a:rPr kumimoji="0" sz="1800" b="1" i="0" u="none" strike="noStrike" kern="0" cap="none" spc="75"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It</a:t>
            </a:r>
            <a:r>
              <a:rPr kumimoji="0" sz="1800" b="1" i="0" u="none" strike="noStrike" kern="0" cap="none" spc="160" normalizeH="0" baseline="0" noProof="0" dirty="0">
                <a:ln>
                  <a:noFill/>
                </a:ln>
                <a:solidFill>
                  <a:srgbClr val="FFFFFF"/>
                </a:solidFill>
                <a:effectLst/>
                <a:uLnTx/>
                <a:uFillTx/>
                <a:latin typeface="Calibri"/>
                <a:cs typeface="Calibri"/>
              </a:rPr>
              <a:t> </a:t>
            </a:r>
            <a:r>
              <a:rPr kumimoji="0" sz="1800" b="1" i="0" u="none" strike="noStrike" kern="0" cap="none" spc="80" normalizeH="0" baseline="0" noProof="0" dirty="0">
                <a:ln>
                  <a:noFill/>
                </a:ln>
                <a:solidFill>
                  <a:srgbClr val="FFFFFF"/>
                </a:solidFill>
                <a:effectLst/>
                <a:uLnTx/>
                <a:uFillTx/>
                <a:latin typeface="Calibri"/>
                <a:cs typeface="Calibri"/>
              </a:rPr>
              <a:t>is</a:t>
            </a:r>
            <a:r>
              <a:rPr kumimoji="0" sz="1800" b="1" i="0" u="none" strike="noStrike" kern="0" cap="none" spc="170" normalizeH="0" baseline="0" noProof="0" dirty="0">
                <a:ln>
                  <a:noFill/>
                </a:ln>
                <a:solidFill>
                  <a:srgbClr val="FFFFFF"/>
                </a:solidFill>
                <a:effectLst/>
                <a:uLnTx/>
                <a:uFillTx/>
                <a:latin typeface="Calibri"/>
                <a:cs typeface="Calibri"/>
              </a:rPr>
              <a:t> </a:t>
            </a:r>
            <a:r>
              <a:rPr kumimoji="0" sz="1800" b="1" i="0" u="none" strike="noStrike" kern="0" cap="none" spc="85" normalizeH="0" baseline="0" noProof="0" dirty="0">
                <a:ln>
                  <a:noFill/>
                </a:ln>
                <a:solidFill>
                  <a:srgbClr val="FFFFFF"/>
                </a:solidFill>
                <a:effectLst/>
                <a:uLnTx/>
                <a:uFillTx/>
                <a:latin typeface="Calibri"/>
                <a:cs typeface="Calibri"/>
              </a:rPr>
              <a:t>not</a:t>
            </a:r>
            <a:r>
              <a:rPr kumimoji="0" sz="1800" b="1" i="0" u="none" strike="noStrike" kern="0" cap="none" spc="165" normalizeH="0" baseline="0" noProof="0" dirty="0">
                <a:ln>
                  <a:noFill/>
                </a:ln>
                <a:solidFill>
                  <a:srgbClr val="FFFFFF"/>
                </a:solidFill>
                <a:effectLst/>
                <a:uLnTx/>
                <a:uFillTx/>
                <a:latin typeface="Calibri"/>
                <a:cs typeface="Calibri"/>
              </a:rPr>
              <a:t> </a:t>
            </a:r>
            <a:r>
              <a:rPr kumimoji="0" sz="1800" b="1" i="0" u="none" strike="noStrike" kern="0" cap="none" spc="100" normalizeH="0" baseline="0" noProof="0" dirty="0">
                <a:ln>
                  <a:noFill/>
                </a:ln>
                <a:solidFill>
                  <a:srgbClr val="FFFFFF"/>
                </a:solidFill>
                <a:effectLst/>
                <a:uLnTx/>
                <a:uFillTx/>
                <a:latin typeface="Calibri"/>
                <a:cs typeface="Calibri"/>
              </a:rPr>
              <a:t>health</a:t>
            </a:r>
            <a:r>
              <a:rPr kumimoji="0" sz="1800" b="1" i="0" u="none" strike="noStrike" kern="0" cap="none" spc="170" normalizeH="0" baseline="0" noProof="0" dirty="0">
                <a:ln>
                  <a:noFill/>
                </a:ln>
                <a:solidFill>
                  <a:srgbClr val="FFFFFF"/>
                </a:solidFill>
                <a:effectLst/>
                <a:uLnTx/>
                <a:uFillTx/>
                <a:latin typeface="Calibri"/>
                <a:cs typeface="Calibri"/>
              </a:rPr>
              <a:t> </a:t>
            </a:r>
            <a:r>
              <a:rPr kumimoji="0" sz="1800" b="1" i="0" u="none" strike="noStrike" kern="0" cap="none" spc="90" normalizeH="0" baseline="0" noProof="0" dirty="0">
                <a:ln>
                  <a:noFill/>
                </a:ln>
                <a:solidFill>
                  <a:srgbClr val="FFFFFF"/>
                </a:solidFill>
                <a:effectLst/>
                <a:uLnTx/>
                <a:uFillTx/>
                <a:latin typeface="Calibri"/>
                <a:cs typeface="Calibri"/>
              </a:rPr>
              <a:t>insurance.</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844"/>
              </a:spcBef>
              <a:spcAft>
                <a:spcPts val="0"/>
              </a:spcAft>
              <a:buClr>
                <a:srgbClr val="E86000"/>
              </a:buClr>
              <a:buSzTx/>
              <a:buFont typeface="Arial"/>
              <a:buChar char="•"/>
              <a:tabLst>
                <a:tab pos="299085" algn="l"/>
              </a:tabLst>
              <a:defRPr/>
            </a:pPr>
            <a:r>
              <a:rPr kumimoji="0" sz="1400" b="1" i="0" u="none" strike="noStrike" kern="0" cap="none" spc="85" normalizeH="0" baseline="0" noProof="0" dirty="0">
                <a:ln>
                  <a:noFill/>
                </a:ln>
                <a:solidFill>
                  <a:srgbClr val="FFFFFF"/>
                </a:solidFill>
                <a:effectLst/>
                <a:uLnTx/>
                <a:uFillTx/>
                <a:latin typeface="Calibri"/>
                <a:cs typeface="Calibri"/>
              </a:rPr>
              <a:t>Administrator:</a:t>
            </a:r>
            <a:r>
              <a:rPr kumimoji="0" sz="1400" b="1" i="0" u="none" strike="noStrike" kern="0" cap="none" spc="105" normalizeH="0" baseline="0" noProof="0" dirty="0">
                <a:ln>
                  <a:noFill/>
                </a:ln>
                <a:solidFill>
                  <a:srgbClr val="FFFFFF"/>
                </a:solidFill>
                <a:effectLst/>
                <a:uLnTx/>
                <a:uFillTx/>
                <a:latin typeface="Calibri"/>
                <a:cs typeface="Calibri"/>
              </a:rPr>
              <a:t> </a:t>
            </a:r>
            <a:r>
              <a:rPr kumimoji="0" sz="1400" b="1" i="0" u="none" strike="noStrike" kern="0" cap="none" spc="100" normalizeH="0" baseline="0" noProof="0" dirty="0">
                <a:ln>
                  <a:noFill/>
                </a:ln>
                <a:solidFill>
                  <a:srgbClr val="FFFFFF"/>
                </a:solidFill>
                <a:effectLst/>
                <a:uLnTx/>
                <a:uFillTx/>
                <a:latin typeface="Calibri"/>
                <a:cs typeface="Calibri"/>
              </a:rPr>
              <a:t>The</a:t>
            </a:r>
            <a:r>
              <a:rPr kumimoji="0" sz="1400" b="1" i="0" u="none" strike="noStrike" kern="0" cap="none" spc="160" normalizeH="0" baseline="0" noProof="0" dirty="0">
                <a:ln>
                  <a:noFill/>
                </a:ln>
                <a:solidFill>
                  <a:srgbClr val="FFFFFF"/>
                </a:solidFill>
                <a:effectLst/>
                <a:uLnTx/>
                <a:uFillTx/>
                <a:latin typeface="Calibri"/>
                <a:cs typeface="Calibri"/>
              </a:rPr>
              <a:t> </a:t>
            </a:r>
            <a:r>
              <a:rPr kumimoji="0" sz="1400" b="1" i="0" u="none" strike="noStrike" kern="0" cap="none" spc="95" normalizeH="0" baseline="0" noProof="0" dirty="0">
                <a:ln>
                  <a:noFill/>
                </a:ln>
                <a:solidFill>
                  <a:srgbClr val="FFFFFF"/>
                </a:solidFill>
                <a:effectLst/>
                <a:uLnTx/>
                <a:uFillTx/>
                <a:latin typeface="Calibri"/>
                <a:cs typeface="Calibri"/>
              </a:rPr>
              <a:t>Standard</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9085" marR="200025" lvl="0" indent="-287020" defTabSz="914400" eaLnBrk="1" fontAlgn="auto" latinLnBrk="0" hangingPunct="1">
              <a:lnSpc>
                <a:spcPts val="1510"/>
              </a:lnSpc>
              <a:spcBef>
                <a:spcPts val="1030"/>
              </a:spcBef>
              <a:spcAft>
                <a:spcPts val="0"/>
              </a:spcAft>
              <a:buClr>
                <a:srgbClr val="E86000"/>
              </a:buClr>
              <a:buSzTx/>
              <a:buFont typeface="Arial"/>
              <a:buChar char="•"/>
              <a:tabLst>
                <a:tab pos="299085" algn="l"/>
              </a:tabLst>
              <a:defRPr/>
            </a:pPr>
            <a:r>
              <a:rPr kumimoji="0" sz="1400" b="1" i="0" u="none" strike="noStrike" kern="0" cap="none" spc="65" normalizeH="0" baseline="0" noProof="0" dirty="0">
                <a:ln>
                  <a:noFill/>
                </a:ln>
                <a:solidFill>
                  <a:srgbClr val="FFFFFF"/>
                </a:solidFill>
                <a:effectLst/>
                <a:uLnTx/>
                <a:uFillTx/>
                <a:latin typeface="Calibri"/>
                <a:cs typeface="Calibri"/>
              </a:rPr>
              <a:t>Portability:</a:t>
            </a:r>
            <a:r>
              <a:rPr kumimoji="0" sz="1400" b="1" i="0" u="none" strike="noStrike" kern="0" cap="none" spc="165" normalizeH="0" baseline="0" noProof="0" dirty="0">
                <a:ln>
                  <a:noFill/>
                </a:ln>
                <a:solidFill>
                  <a:srgbClr val="FFFFFF"/>
                </a:solidFill>
                <a:effectLst/>
                <a:uLnTx/>
                <a:uFillTx/>
                <a:latin typeface="Calibri"/>
                <a:cs typeface="Calibri"/>
              </a:rPr>
              <a:t> </a:t>
            </a:r>
            <a:r>
              <a:rPr kumimoji="0" sz="1400" b="1" i="0" u="none" strike="noStrike" kern="0" cap="none" spc="0" normalizeH="0" baseline="0" noProof="0" dirty="0">
                <a:ln>
                  <a:noFill/>
                </a:ln>
                <a:solidFill>
                  <a:srgbClr val="FFFFFF"/>
                </a:solidFill>
                <a:effectLst/>
                <a:uLnTx/>
                <a:uFillTx/>
                <a:latin typeface="Calibri"/>
                <a:cs typeface="Calibri"/>
              </a:rPr>
              <a:t>If</a:t>
            </a:r>
            <a:r>
              <a:rPr kumimoji="0" sz="1400" b="1" i="0" u="none" strike="noStrike" kern="0" cap="none" spc="215" normalizeH="0" baseline="0" noProof="0" dirty="0">
                <a:ln>
                  <a:noFill/>
                </a:ln>
                <a:solidFill>
                  <a:srgbClr val="FFFFFF"/>
                </a:solidFill>
                <a:effectLst/>
                <a:uLnTx/>
                <a:uFillTx/>
                <a:latin typeface="Calibri"/>
                <a:cs typeface="Calibri"/>
              </a:rPr>
              <a:t> </a:t>
            </a:r>
            <a:r>
              <a:rPr kumimoji="0" sz="1400" b="1" i="0" u="none" strike="noStrike" kern="0" cap="none" spc="90" normalizeH="0" baseline="0" noProof="0" dirty="0">
                <a:ln>
                  <a:noFill/>
                </a:ln>
                <a:solidFill>
                  <a:srgbClr val="FFFFFF"/>
                </a:solidFill>
                <a:effectLst/>
                <a:uLnTx/>
                <a:uFillTx/>
                <a:latin typeface="Calibri"/>
                <a:cs typeface="Calibri"/>
              </a:rPr>
              <a:t>an</a:t>
            </a:r>
            <a:r>
              <a:rPr kumimoji="0" sz="1400" b="1" i="0" u="none" strike="noStrike" kern="0" cap="none" spc="155" normalizeH="0" baseline="0" noProof="0" dirty="0">
                <a:ln>
                  <a:noFill/>
                </a:ln>
                <a:solidFill>
                  <a:srgbClr val="FFFFFF"/>
                </a:solidFill>
                <a:effectLst/>
                <a:uLnTx/>
                <a:uFillTx/>
                <a:latin typeface="Calibri"/>
                <a:cs typeface="Calibri"/>
              </a:rPr>
              <a:t> </a:t>
            </a:r>
            <a:r>
              <a:rPr kumimoji="0" sz="1400" b="1" i="0" u="none" strike="noStrike" kern="0" cap="none" spc="125" normalizeH="0" baseline="0" noProof="0" dirty="0">
                <a:ln>
                  <a:noFill/>
                </a:ln>
                <a:solidFill>
                  <a:srgbClr val="FFFFFF"/>
                </a:solidFill>
                <a:effectLst/>
                <a:uLnTx/>
                <a:uFillTx/>
                <a:latin typeface="Calibri"/>
                <a:cs typeface="Calibri"/>
              </a:rPr>
              <a:t>employee</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100" normalizeH="0" baseline="0" noProof="0" dirty="0">
                <a:ln>
                  <a:noFill/>
                </a:ln>
                <a:solidFill>
                  <a:srgbClr val="FFFFFF"/>
                </a:solidFill>
                <a:effectLst/>
                <a:uLnTx/>
                <a:uFillTx/>
                <a:latin typeface="Calibri"/>
                <a:cs typeface="Calibri"/>
              </a:rPr>
              <a:t>leaves Auburn,</a:t>
            </a:r>
            <a:r>
              <a:rPr kumimoji="0" sz="1400" b="1" i="0" u="none" strike="noStrike" kern="0" cap="none" spc="50"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they</a:t>
            </a:r>
            <a:r>
              <a:rPr kumimoji="0" sz="1400" b="1" i="0" u="none" strike="noStrike" kern="0" cap="none" spc="130" normalizeH="0" baseline="0" noProof="0" dirty="0">
                <a:ln>
                  <a:noFill/>
                </a:ln>
                <a:solidFill>
                  <a:srgbClr val="FFFFFF"/>
                </a:solidFill>
                <a:effectLst/>
                <a:uLnTx/>
                <a:uFillTx/>
                <a:latin typeface="Calibri"/>
                <a:cs typeface="Calibri"/>
              </a:rPr>
              <a:t> </a:t>
            </a:r>
            <a:r>
              <a:rPr kumimoji="0" sz="1400" b="1" i="0" u="none" strike="noStrike" kern="0" cap="none" spc="105" normalizeH="0" baseline="0" noProof="0" dirty="0">
                <a:ln>
                  <a:noFill/>
                </a:ln>
                <a:solidFill>
                  <a:srgbClr val="FFFFFF"/>
                </a:solidFill>
                <a:effectLst/>
                <a:uLnTx/>
                <a:uFillTx/>
                <a:latin typeface="Calibri"/>
                <a:cs typeface="Calibri"/>
              </a:rPr>
              <a:t>have</a:t>
            </a:r>
            <a:r>
              <a:rPr kumimoji="0" sz="1400" b="1" i="0" u="none" strike="noStrike" kern="0" cap="none" spc="160"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the</a:t>
            </a:r>
            <a:r>
              <a:rPr kumimoji="0" sz="1400" b="1" i="0" u="none" strike="noStrike" kern="0" cap="none" spc="130" normalizeH="0" baseline="0" noProof="0" dirty="0">
                <a:ln>
                  <a:noFill/>
                </a:ln>
                <a:solidFill>
                  <a:srgbClr val="FFFFFF"/>
                </a:solidFill>
                <a:effectLst/>
                <a:uLnTx/>
                <a:uFillTx/>
                <a:latin typeface="Calibri"/>
                <a:cs typeface="Calibri"/>
              </a:rPr>
              <a:t> </a:t>
            </a:r>
            <a:r>
              <a:rPr kumimoji="0" sz="1400" b="1" i="0" u="none" strike="noStrike" kern="0" cap="none" spc="95" normalizeH="0" baseline="0" noProof="0" dirty="0">
                <a:ln>
                  <a:noFill/>
                </a:ln>
                <a:solidFill>
                  <a:srgbClr val="FFFFFF"/>
                </a:solidFill>
                <a:effectLst/>
                <a:uLnTx/>
                <a:uFillTx/>
                <a:latin typeface="Calibri"/>
                <a:cs typeface="Calibri"/>
              </a:rPr>
              <a:t>opportunity</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65" normalizeH="0" baseline="0" noProof="0" dirty="0">
                <a:ln>
                  <a:noFill/>
                </a:ln>
                <a:solidFill>
                  <a:srgbClr val="FFFFFF"/>
                </a:solidFill>
                <a:effectLst/>
                <a:uLnTx/>
                <a:uFillTx/>
                <a:latin typeface="Calibri"/>
                <a:cs typeface="Calibri"/>
              </a:rPr>
              <a:t>to</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85" normalizeH="0" baseline="0" noProof="0" dirty="0">
                <a:ln>
                  <a:noFill/>
                </a:ln>
                <a:solidFill>
                  <a:srgbClr val="FFFFFF"/>
                </a:solidFill>
                <a:effectLst/>
                <a:uLnTx/>
                <a:uFillTx/>
                <a:latin typeface="Calibri"/>
                <a:cs typeface="Calibri"/>
              </a:rPr>
              <a:t>continue </a:t>
            </a:r>
            <a:r>
              <a:rPr kumimoji="0" sz="1400" b="1" i="0" u="none" strike="noStrike" kern="0" cap="none" spc="60" normalizeH="0" baseline="0" noProof="0" dirty="0">
                <a:ln>
                  <a:noFill/>
                </a:ln>
                <a:solidFill>
                  <a:srgbClr val="FFFFFF"/>
                </a:solidFill>
                <a:effectLst/>
                <a:uLnTx/>
                <a:uFillTx/>
                <a:latin typeface="Calibri"/>
                <a:cs typeface="Calibri"/>
              </a:rPr>
              <a:t>this</a:t>
            </a:r>
            <a:r>
              <a:rPr kumimoji="0" sz="1400" b="1" i="0" u="none" strike="noStrike" kern="0" cap="none" spc="150" normalizeH="0" baseline="0" noProof="0" dirty="0">
                <a:ln>
                  <a:noFill/>
                </a:ln>
                <a:solidFill>
                  <a:srgbClr val="FFFFFF"/>
                </a:solidFill>
                <a:effectLst/>
                <a:uLnTx/>
                <a:uFillTx/>
                <a:latin typeface="Calibri"/>
                <a:cs typeface="Calibri"/>
              </a:rPr>
              <a:t> </a:t>
            </a:r>
            <a:r>
              <a:rPr kumimoji="0" sz="1400" b="1" i="0" u="none" strike="noStrike" kern="0" cap="none" spc="130" normalizeH="0" baseline="0" noProof="0" dirty="0">
                <a:ln>
                  <a:noFill/>
                </a:ln>
                <a:solidFill>
                  <a:srgbClr val="FFFFFF"/>
                </a:solidFill>
                <a:effectLst/>
                <a:uLnTx/>
                <a:uFillTx/>
                <a:latin typeface="Calibri"/>
                <a:cs typeface="Calibri"/>
              </a:rPr>
              <a:t>coverage</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0" normalizeH="0" baseline="0" noProof="0" dirty="0">
                <a:ln>
                  <a:noFill/>
                </a:ln>
                <a:solidFill>
                  <a:srgbClr val="FFFFFF"/>
                </a:solidFill>
                <a:effectLst/>
                <a:uLnTx/>
                <a:uFillTx/>
                <a:latin typeface="Calibri"/>
                <a:cs typeface="Calibri"/>
              </a:rPr>
              <a:t>at</a:t>
            </a:r>
            <a:r>
              <a:rPr kumimoji="0" sz="1400" b="1" i="0" u="none" strike="noStrike" kern="0" cap="none" spc="155"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the</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114" normalizeH="0" baseline="0" noProof="0" dirty="0">
                <a:ln>
                  <a:noFill/>
                </a:ln>
                <a:solidFill>
                  <a:srgbClr val="FFFFFF"/>
                </a:solidFill>
                <a:effectLst/>
                <a:uLnTx/>
                <a:uFillTx/>
                <a:latin typeface="Calibri"/>
                <a:cs typeface="Calibri"/>
              </a:rPr>
              <a:t>same</a:t>
            </a:r>
            <a:r>
              <a:rPr kumimoji="0" sz="1400" b="1" i="0" u="none" strike="noStrike" kern="0" cap="none" spc="155" normalizeH="0" baseline="0" noProof="0" dirty="0">
                <a:ln>
                  <a:noFill/>
                </a:ln>
                <a:solidFill>
                  <a:srgbClr val="FFFFFF"/>
                </a:solidFill>
                <a:effectLst/>
                <a:uLnTx/>
                <a:uFillTx/>
                <a:latin typeface="Calibri"/>
                <a:cs typeface="Calibri"/>
              </a:rPr>
              <a:t> </a:t>
            </a:r>
            <a:r>
              <a:rPr kumimoji="0" sz="1400" b="1" i="0" u="none" strike="noStrike" kern="0" cap="none" spc="95" normalizeH="0" baseline="0" noProof="0" dirty="0">
                <a:ln>
                  <a:noFill/>
                </a:ln>
                <a:solidFill>
                  <a:srgbClr val="FFFFFF"/>
                </a:solidFill>
                <a:effectLst/>
                <a:uLnTx/>
                <a:uFillTx/>
                <a:latin typeface="Calibri"/>
                <a:cs typeface="Calibri"/>
              </a:rPr>
              <a:t>benefit</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95" normalizeH="0" baseline="0" noProof="0" dirty="0">
                <a:ln>
                  <a:noFill/>
                </a:ln>
                <a:solidFill>
                  <a:srgbClr val="FFFFFF"/>
                </a:solidFill>
                <a:effectLst/>
                <a:uLnTx/>
                <a:uFillTx/>
                <a:latin typeface="Calibri"/>
                <a:cs typeface="Calibri"/>
              </a:rPr>
              <a:t>level</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100" normalizeH="0" baseline="0" noProof="0" dirty="0">
                <a:ln>
                  <a:noFill/>
                </a:ln>
                <a:solidFill>
                  <a:srgbClr val="FFFFFF"/>
                </a:solidFill>
                <a:effectLst/>
                <a:uLnTx/>
                <a:uFillTx/>
                <a:latin typeface="Calibri"/>
                <a:cs typeface="Calibri"/>
              </a:rPr>
              <a:t>on</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a</a:t>
            </a:r>
            <a:r>
              <a:rPr kumimoji="0" sz="1400" b="1" i="0" u="none" strike="noStrike" kern="0" cap="none" spc="155" normalizeH="0" baseline="0" noProof="0" dirty="0">
                <a:ln>
                  <a:noFill/>
                </a:ln>
                <a:solidFill>
                  <a:srgbClr val="FFFFFF"/>
                </a:solidFill>
                <a:effectLst/>
                <a:uLnTx/>
                <a:uFillTx/>
                <a:latin typeface="Calibri"/>
                <a:cs typeface="Calibri"/>
              </a:rPr>
              <a:t> </a:t>
            </a:r>
            <a:r>
              <a:rPr kumimoji="0" sz="1400" b="1" i="0" u="none" strike="noStrike" kern="0" cap="none" spc="100" normalizeH="0" baseline="0" noProof="0" dirty="0">
                <a:ln>
                  <a:noFill/>
                </a:ln>
                <a:solidFill>
                  <a:srgbClr val="FFFFFF"/>
                </a:solidFill>
                <a:effectLst/>
                <a:uLnTx/>
                <a:uFillTx/>
                <a:latin typeface="Calibri"/>
                <a:cs typeface="Calibri"/>
              </a:rPr>
              <a:t>direct-</a:t>
            </a:r>
            <a:r>
              <a:rPr kumimoji="0" sz="1400" b="1" i="0" u="none" strike="noStrike" kern="0" cap="none" spc="114" normalizeH="0" baseline="0" noProof="0" dirty="0">
                <a:ln>
                  <a:noFill/>
                </a:ln>
                <a:solidFill>
                  <a:srgbClr val="FFFFFF"/>
                </a:solidFill>
                <a:effectLst/>
                <a:uLnTx/>
                <a:uFillTx/>
                <a:latin typeface="Calibri"/>
                <a:cs typeface="Calibri"/>
              </a:rPr>
              <a:t>pay</a:t>
            </a:r>
            <a:r>
              <a:rPr kumimoji="0" sz="1400" b="1" i="0" u="none" strike="noStrike" kern="0" cap="none" spc="155"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basis.</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810"/>
              </a:spcBef>
              <a:spcAft>
                <a:spcPts val="0"/>
              </a:spcAft>
              <a:buClr>
                <a:srgbClr val="E86000"/>
              </a:buClr>
              <a:buSzTx/>
              <a:buFont typeface="Arial"/>
              <a:buChar char="•"/>
              <a:tabLst>
                <a:tab pos="299085" algn="l"/>
              </a:tabLst>
              <a:defRPr/>
            </a:pPr>
            <a:r>
              <a:rPr kumimoji="0" sz="1400" b="1" i="0" u="none" strike="noStrike" kern="0" cap="none" spc="80" normalizeH="0" baseline="0" noProof="0" dirty="0">
                <a:ln>
                  <a:noFill/>
                </a:ln>
                <a:solidFill>
                  <a:srgbClr val="FFFFFF"/>
                </a:solidFill>
                <a:effectLst/>
                <a:uLnTx/>
                <a:uFillTx/>
                <a:latin typeface="Calibri"/>
                <a:cs typeface="Calibri"/>
              </a:rPr>
              <a:t>Premium</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(cost)</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110" normalizeH="0" baseline="0" noProof="0" dirty="0">
                <a:ln>
                  <a:noFill/>
                </a:ln>
                <a:solidFill>
                  <a:srgbClr val="FFFFFF"/>
                </a:solidFill>
                <a:effectLst/>
                <a:uLnTx/>
                <a:uFillTx/>
                <a:latin typeface="Calibri"/>
                <a:cs typeface="Calibri"/>
              </a:rPr>
              <a:t>per</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114" normalizeH="0" baseline="0" noProof="0" dirty="0">
                <a:ln>
                  <a:noFill/>
                </a:ln>
                <a:solidFill>
                  <a:srgbClr val="FFFFFF"/>
                </a:solidFill>
                <a:effectLst/>
                <a:uLnTx/>
                <a:uFillTx/>
                <a:latin typeface="Calibri"/>
                <a:cs typeface="Calibri"/>
              </a:rPr>
              <a:t>pay</a:t>
            </a:r>
            <a:r>
              <a:rPr kumimoji="0" sz="1400" b="1" i="0" u="none" strike="noStrike" kern="0" cap="none" spc="150" normalizeH="0" baseline="0" noProof="0" dirty="0">
                <a:ln>
                  <a:noFill/>
                </a:ln>
                <a:solidFill>
                  <a:srgbClr val="FFFFFF"/>
                </a:solidFill>
                <a:effectLst/>
                <a:uLnTx/>
                <a:uFillTx/>
                <a:latin typeface="Calibri"/>
                <a:cs typeface="Calibri"/>
              </a:rPr>
              <a:t> </a:t>
            </a:r>
            <a:r>
              <a:rPr kumimoji="0" sz="1400" b="1" i="0" u="none" strike="noStrike" kern="0" cap="none" spc="120" normalizeH="0" baseline="0" noProof="0" dirty="0">
                <a:ln>
                  <a:noFill/>
                </a:ln>
                <a:solidFill>
                  <a:srgbClr val="FFFFFF"/>
                </a:solidFill>
                <a:effectLst/>
                <a:uLnTx/>
                <a:uFillTx/>
                <a:latin typeface="Calibri"/>
                <a:cs typeface="Calibri"/>
              </a:rPr>
              <a:t>period</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150" normalizeH="0" baseline="0" noProof="0" dirty="0">
                <a:ln>
                  <a:noFill/>
                </a:ln>
                <a:solidFill>
                  <a:srgbClr val="FFFFFF"/>
                </a:solidFill>
                <a:effectLst/>
                <a:uLnTx/>
                <a:uFillTx/>
                <a:latin typeface="Calibri"/>
                <a:cs typeface="Calibri"/>
              </a:rPr>
              <a:t>(CY</a:t>
            </a:r>
            <a:r>
              <a:rPr kumimoji="0" sz="1400" b="1" i="0" u="none" strike="noStrike" kern="0" cap="none" spc="70" normalizeH="0" baseline="0" noProof="0" dirty="0">
                <a:ln>
                  <a:noFill/>
                </a:ln>
                <a:solidFill>
                  <a:srgbClr val="FFFFFF"/>
                </a:solidFill>
                <a:effectLst/>
                <a:uLnTx/>
                <a:uFillTx/>
                <a:latin typeface="Calibri"/>
                <a:cs typeface="Calibri"/>
              </a:rPr>
              <a:t> </a:t>
            </a:r>
            <a:r>
              <a:rPr kumimoji="0" sz="1400" b="1" i="0" u="none" strike="noStrike" kern="0" cap="none" spc="125" normalizeH="0" baseline="0" noProof="0" dirty="0">
                <a:ln>
                  <a:noFill/>
                </a:ln>
                <a:solidFill>
                  <a:srgbClr val="FFFFFF"/>
                </a:solidFill>
                <a:effectLst/>
                <a:uLnTx/>
                <a:uFillTx/>
                <a:latin typeface="Calibri"/>
                <a:cs typeface="Calibri"/>
              </a:rPr>
              <a:t>2026):</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graphicFrame>
        <p:nvGraphicFramePr>
          <p:cNvPr id="4" name="object 4"/>
          <p:cNvGraphicFramePr>
            <a:graphicFrameLocks noGrp="1"/>
          </p:cNvGraphicFramePr>
          <p:nvPr/>
        </p:nvGraphicFramePr>
        <p:xfrm>
          <a:off x="4202429" y="3346577"/>
          <a:ext cx="7491730" cy="1482089"/>
        </p:xfrm>
        <a:graphic>
          <a:graphicData uri="http://schemas.openxmlformats.org/drawingml/2006/table">
            <a:tbl>
              <a:tblPr firstRow="1" bandRow="1">
                <a:tableStyleId>{2D5ABB26-0587-4C30-8999-92F81FD0307C}</a:tableStyleId>
              </a:tblPr>
              <a:tblGrid>
                <a:gridCol w="1480185">
                  <a:extLst>
                    <a:ext uri="{9D8B030D-6E8A-4147-A177-3AD203B41FA5}">
                      <a16:colId xmlns:a16="http://schemas.microsoft.com/office/drawing/2014/main" val="20000"/>
                    </a:ext>
                  </a:extLst>
                </a:gridCol>
                <a:gridCol w="1480185">
                  <a:extLst>
                    <a:ext uri="{9D8B030D-6E8A-4147-A177-3AD203B41FA5}">
                      <a16:colId xmlns:a16="http://schemas.microsoft.com/office/drawing/2014/main" val="20001"/>
                    </a:ext>
                  </a:extLst>
                </a:gridCol>
                <a:gridCol w="1480184">
                  <a:extLst>
                    <a:ext uri="{9D8B030D-6E8A-4147-A177-3AD203B41FA5}">
                      <a16:colId xmlns:a16="http://schemas.microsoft.com/office/drawing/2014/main" val="20002"/>
                    </a:ext>
                  </a:extLst>
                </a:gridCol>
                <a:gridCol w="1480185">
                  <a:extLst>
                    <a:ext uri="{9D8B030D-6E8A-4147-A177-3AD203B41FA5}">
                      <a16:colId xmlns:a16="http://schemas.microsoft.com/office/drawing/2014/main" val="20003"/>
                    </a:ext>
                  </a:extLst>
                </a:gridCol>
                <a:gridCol w="1480185">
                  <a:extLst>
                    <a:ext uri="{9D8B030D-6E8A-4147-A177-3AD203B41FA5}">
                      <a16:colId xmlns:a16="http://schemas.microsoft.com/office/drawing/2014/main" val="20004"/>
                    </a:ext>
                  </a:extLst>
                </a:gridCol>
              </a:tblGrid>
              <a:tr h="370840">
                <a:tc>
                  <a:txBody>
                    <a:bodyPr/>
                    <a:lstStyle/>
                    <a:p>
                      <a:pPr marL="91440">
                        <a:lnSpc>
                          <a:spcPct val="100000"/>
                        </a:lnSpc>
                        <a:spcBef>
                          <a:spcPts val="295"/>
                        </a:spcBef>
                      </a:pPr>
                      <a:r>
                        <a:rPr sz="1400" b="1" dirty="0">
                          <a:solidFill>
                            <a:srgbClr val="FFFFFF"/>
                          </a:solidFill>
                          <a:latin typeface="Calibri"/>
                          <a:cs typeface="Calibri"/>
                        </a:rPr>
                        <a:t>Pay</a:t>
                      </a:r>
                      <a:r>
                        <a:rPr sz="1400" b="1" spc="85" dirty="0">
                          <a:solidFill>
                            <a:srgbClr val="FFFFFF"/>
                          </a:solidFill>
                          <a:latin typeface="Calibri"/>
                          <a:cs typeface="Calibri"/>
                        </a:rPr>
                        <a:t> </a:t>
                      </a:r>
                      <a:r>
                        <a:rPr sz="1400" b="1" spc="55" dirty="0">
                          <a:solidFill>
                            <a:srgbClr val="FFFFFF"/>
                          </a:solidFill>
                          <a:latin typeface="Calibri"/>
                          <a:cs typeface="Calibri"/>
                        </a:rPr>
                        <a:t>Frequency</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86000"/>
                    </a:solidFill>
                  </a:tcPr>
                </a:tc>
                <a:tc>
                  <a:txBody>
                    <a:bodyPr/>
                    <a:lstStyle/>
                    <a:p>
                      <a:pPr marR="21590" algn="ctr">
                        <a:lnSpc>
                          <a:spcPct val="100000"/>
                        </a:lnSpc>
                        <a:spcBef>
                          <a:spcPts val="295"/>
                        </a:spcBef>
                      </a:pPr>
                      <a:r>
                        <a:rPr sz="1400" b="1" spc="95" dirty="0">
                          <a:solidFill>
                            <a:srgbClr val="FFFFFF"/>
                          </a:solidFill>
                          <a:latin typeface="Calibri"/>
                          <a:cs typeface="Calibri"/>
                        </a:rPr>
                        <a:t>Employee</a:t>
                      </a:r>
                      <a:r>
                        <a:rPr sz="1400" b="1" spc="15" dirty="0">
                          <a:solidFill>
                            <a:srgbClr val="FFFFFF"/>
                          </a:solidFill>
                          <a:latin typeface="Calibri"/>
                          <a:cs typeface="Calibri"/>
                        </a:rPr>
                        <a:t> </a:t>
                      </a:r>
                      <a:r>
                        <a:rPr sz="1400" b="1" spc="70" dirty="0">
                          <a:solidFill>
                            <a:srgbClr val="FFFFFF"/>
                          </a:solidFill>
                          <a:latin typeface="Calibri"/>
                          <a:cs typeface="Calibri"/>
                        </a:rPr>
                        <a:t>Only</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86000"/>
                    </a:solidFill>
                  </a:tcPr>
                </a:tc>
                <a:tc>
                  <a:txBody>
                    <a:bodyPr/>
                    <a:lstStyle/>
                    <a:p>
                      <a:pPr marR="389255" algn="r">
                        <a:lnSpc>
                          <a:spcPct val="100000"/>
                        </a:lnSpc>
                        <a:spcBef>
                          <a:spcPts val="295"/>
                        </a:spcBef>
                      </a:pPr>
                      <a:r>
                        <a:rPr sz="1400" b="1" spc="55" dirty="0">
                          <a:solidFill>
                            <a:srgbClr val="FFFFFF"/>
                          </a:solidFill>
                          <a:latin typeface="Calibri"/>
                          <a:cs typeface="Calibri"/>
                        </a:rPr>
                        <a:t>Plus</a:t>
                      </a:r>
                      <a:r>
                        <a:rPr sz="1400" b="1" spc="45" dirty="0">
                          <a:solidFill>
                            <a:srgbClr val="FFFFFF"/>
                          </a:solidFill>
                          <a:latin typeface="Calibri"/>
                          <a:cs typeface="Calibri"/>
                        </a:rPr>
                        <a:t> </a:t>
                      </a:r>
                      <a:r>
                        <a:rPr sz="1400" b="1" spc="80" dirty="0">
                          <a:solidFill>
                            <a:srgbClr val="FFFFFF"/>
                          </a:solidFill>
                          <a:latin typeface="Calibri"/>
                          <a:cs typeface="Calibri"/>
                        </a:rPr>
                        <a:t>Spouse</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86000"/>
                    </a:solidFill>
                  </a:tcPr>
                </a:tc>
                <a:tc>
                  <a:txBody>
                    <a:bodyPr/>
                    <a:lstStyle/>
                    <a:p>
                      <a:pPr marL="92075">
                        <a:lnSpc>
                          <a:spcPct val="100000"/>
                        </a:lnSpc>
                        <a:spcBef>
                          <a:spcPts val="295"/>
                        </a:spcBef>
                      </a:pPr>
                      <a:r>
                        <a:rPr sz="1400" b="1" spc="55" dirty="0">
                          <a:solidFill>
                            <a:srgbClr val="FFFFFF"/>
                          </a:solidFill>
                          <a:latin typeface="Calibri"/>
                          <a:cs typeface="Calibri"/>
                        </a:rPr>
                        <a:t>Plus</a:t>
                      </a:r>
                      <a:r>
                        <a:rPr sz="1400" b="1" spc="50" dirty="0">
                          <a:solidFill>
                            <a:srgbClr val="FFFFFF"/>
                          </a:solidFill>
                          <a:latin typeface="Calibri"/>
                          <a:cs typeface="Calibri"/>
                        </a:rPr>
                        <a:t> </a:t>
                      </a:r>
                      <a:r>
                        <a:rPr sz="1400" b="1" spc="60" dirty="0">
                          <a:solidFill>
                            <a:srgbClr val="FFFFFF"/>
                          </a:solidFill>
                          <a:latin typeface="Calibri"/>
                          <a:cs typeface="Calibri"/>
                        </a:rPr>
                        <a:t>Children</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86000"/>
                    </a:solidFill>
                  </a:tcPr>
                </a:tc>
                <a:tc>
                  <a:txBody>
                    <a:bodyPr/>
                    <a:lstStyle/>
                    <a:p>
                      <a:pPr marR="469900" algn="r">
                        <a:lnSpc>
                          <a:spcPct val="100000"/>
                        </a:lnSpc>
                        <a:spcBef>
                          <a:spcPts val="295"/>
                        </a:spcBef>
                      </a:pPr>
                      <a:r>
                        <a:rPr sz="1400" b="1" spc="55" dirty="0">
                          <a:solidFill>
                            <a:srgbClr val="FFFFFF"/>
                          </a:solidFill>
                          <a:latin typeface="Calibri"/>
                          <a:cs typeface="Calibri"/>
                        </a:rPr>
                        <a:t>Plus</a:t>
                      </a:r>
                      <a:r>
                        <a:rPr sz="1400" b="1" spc="45" dirty="0">
                          <a:solidFill>
                            <a:srgbClr val="FFFFFF"/>
                          </a:solidFill>
                          <a:latin typeface="Calibri"/>
                          <a:cs typeface="Calibri"/>
                        </a:rPr>
                        <a:t> </a:t>
                      </a:r>
                      <a:r>
                        <a:rPr sz="1400" b="1" spc="-10" dirty="0">
                          <a:solidFill>
                            <a:srgbClr val="FFFFFF"/>
                          </a:solidFill>
                          <a:latin typeface="Calibri"/>
                          <a:cs typeface="Calibri"/>
                        </a:rPr>
                        <a:t>Family</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86000"/>
                    </a:solidFill>
                  </a:tcPr>
                </a:tc>
                <a:extLst>
                  <a:ext uri="{0D108BD9-81ED-4DB2-BD59-A6C34878D82A}">
                    <a16:rowId xmlns:a16="http://schemas.microsoft.com/office/drawing/2014/main" val="10000"/>
                  </a:ext>
                </a:extLst>
              </a:tr>
              <a:tr h="370205">
                <a:tc>
                  <a:txBody>
                    <a:bodyPr/>
                    <a:lstStyle/>
                    <a:p>
                      <a:pPr marL="91440">
                        <a:lnSpc>
                          <a:spcPct val="100000"/>
                        </a:lnSpc>
                        <a:spcBef>
                          <a:spcPts val="295"/>
                        </a:spcBef>
                      </a:pPr>
                      <a:r>
                        <a:rPr sz="1400" b="1" spc="55" dirty="0">
                          <a:solidFill>
                            <a:srgbClr val="161616"/>
                          </a:solidFill>
                          <a:latin typeface="Calibri"/>
                          <a:cs typeface="Calibri"/>
                        </a:rPr>
                        <a:t>Biweekly</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6D2CA"/>
                    </a:solidFill>
                  </a:tcPr>
                </a:tc>
                <a:tc>
                  <a:txBody>
                    <a:bodyPr/>
                    <a:lstStyle/>
                    <a:p>
                      <a:pPr algn="ctr">
                        <a:lnSpc>
                          <a:spcPct val="100000"/>
                        </a:lnSpc>
                        <a:spcBef>
                          <a:spcPts val="295"/>
                        </a:spcBef>
                      </a:pPr>
                      <a:r>
                        <a:rPr sz="1400" b="1" spc="90" dirty="0">
                          <a:solidFill>
                            <a:srgbClr val="161616"/>
                          </a:solidFill>
                          <a:latin typeface="Calibri"/>
                          <a:cs typeface="Calibri"/>
                        </a:rPr>
                        <a:t>$7.47</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6D2CA"/>
                    </a:solidFill>
                  </a:tcPr>
                </a:tc>
                <a:tc>
                  <a:txBody>
                    <a:bodyPr/>
                    <a:lstStyle/>
                    <a:p>
                      <a:pPr marR="437515" algn="r">
                        <a:lnSpc>
                          <a:spcPct val="100000"/>
                        </a:lnSpc>
                        <a:spcBef>
                          <a:spcPts val="295"/>
                        </a:spcBef>
                      </a:pPr>
                      <a:r>
                        <a:rPr sz="1400" b="1" spc="95" dirty="0">
                          <a:solidFill>
                            <a:srgbClr val="161616"/>
                          </a:solidFill>
                          <a:latin typeface="Calibri"/>
                          <a:cs typeface="Calibri"/>
                        </a:rPr>
                        <a:t>$12.66</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6D2CA"/>
                    </a:solidFill>
                  </a:tcPr>
                </a:tc>
                <a:tc>
                  <a:txBody>
                    <a:bodyPr/>
                    <a:lstStyle/>
                    <a:p>
                      <a:pPr marL="447675">
                        <a:lnSpc>
                          <a:spcPct val="100000"/>
                        </a:lnSpc>
                        <a:spcBef>
                          <a:spcPts val="295"/>
                        </a:spcBef>
                      </a:pPr>
                      <a:r>
                        <a:rPr sz="1400" b="1" spc="95" dirty="0">
                          <a:solidFill>
                            <a:srgbClr val="161616"/>
                          </a:solidFill>
                          <a:latin typeface="Calibri"/>
                          <a:cs typeface="Calibri"/>
                        </a:rPr>
                        <a:t>$10.43</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6D2CA"/>
                    </a:solidFill>
                  </a:tcPr>
                </a:tc>
                <a:tc>
                  <a:txBody>
                    <a:bodyPr/>
                    <a:lstStyle/>
                    <a:p>
                      <a:pPr marR="437515" algn="r">
                        <a:lnSpc>
                          <a:spcPct val="100000"/>
                        </a:lnSpc>
                        <a:spcBef>
                          <a:spcPts val="295"/>
                        </a:spcBef>
                      </a:pPr>
                      <a:r>
                        <a:rPr sz="1400" b="1" spc="95" dirty="0">
                          <a:solidFill>
                            <a:srgbClr val="161616"/>
                          </a:solidFill>
                          <a:latin typeface="Calibri"/>
                          <a:cs typeface="Calibri"/>
                        </a:rPr>
                        <a:t>$18.68</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6D2CA"/>
                    </a:solidFill>
                  </a:tcPr>
                </a:tc>
                <a:extLst>
                  <a:ext uri="{0D108BD9-81ED-4DB2-BD59-A6C34878D82A}">
                    <a16:rowId xmlns:a16="http://schemas.microsoft.com/office/drawing/2014/main" val="10001"/>
                  </a:ext>
                </a:extLst>
              </a:tr>
              <a:tr h="370840">
                <a:tc>
                  <a:txBody>
                    <a:bodyPr/>
                    <a:lstStyle/>
                    <a:p>
                      <a:pPr marL="91440">
                        <a:lnSpc>
                          <a:spcPct val="100000"/>
                        </a:lnSpc>
                        <a:spcBef>
                          <a:spcPts val="295"/>
                        </a:spcBef>
                      </a:pPr>
                      <a:r>
                        <a:rPr sz="1400" b="1" spc="35" dirty="0">
                          <a:solidFill>
                            <a:srgbClr val="161616"/>
                          </a:solidFill>
                          <a:latin typeface="Calibri"/>
                          <a:cs typeface="Calibri"/>
                        </a:rPr>
                        <a:t>Monthly</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EAE7"/>
                    </a:solidFill>
                  </a:tcPr>
                </a:tc>
                <a:tc>
                  <a:txBody>
                    <a:bodyPr/>
                    <a:lstStyle/>
                    <a:p>
                      <a:pPr marL="1270" algn="ctr">
                        <a:lnSpc>
                          <a:spcPct val="100000"/>
                        </a:lnSpc>
                        <a:spcBef>
                          <a:spcPts val="295"/>
                        </a:spcBef>
                      </a:pPr>
                      <a:r>
                        <a:rPr sz="1400" b="1" spc="95" dirty="0">
                          <a:solidFill>
                            <a:srgbClr val="161616"/>
                          </a:solidFill>
                          <a:latin typeface="Calibri"/>
                          <a:cs typeface="Calibri"/>
                        </a:rPr>
                        <a:t>$16.19</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EAE7"/>
                    </a:solidFill>
                  </a:tcPr>
                </a:tc>
                <a:tc>
                  <a:txBody>
                    <a:bodyPr/>
                    <a:lstStyle/>
                    <a:p>
                      <a:pPr marR="438150" algn="r">
                        <a:lnSpc>
                          <a:spcPct val="100000"/>
                        </a:lnSpc>
                        <a:spcBef>
                          <a:spcPts val="295"/>
                        </a:spcBef>
                      </a:pPr>
                      <a:r>
                        <a:rPr sz="1400" b="1" spc="95" dirty="0">
                          <a:solidFill>
                            <a:srgbClr val="161616"/>
                          </a:solidFill>
                          <a:latin typeface="Calibri"/>
                          <a:cs typeface="Calibri"/>
                        </a:rPr>
                        <a:t>$27.43</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EAE7"/>
                    </a:solidFill>
                  </a:tcPr>
                </a:tc>
                <a:tc>
                  <a:txBody>
                    <a:bodyPr/>
                    <a:lstStyle/>
                    <a:p>
                      <a:pPr marL="447675">
                        <a:lnSpc>
                          <a:spcPct val="100000"/>
                        </a:lnSpc>
                        <a:spcBef>
                          <a:spcPts val="295"/>
                        </a:spcBef>
                      </a:pPr>
                      <a:r>
                        <a:rPr sz="1400" b="1" spc="95" dirty="0">
                          <a:solidFill>
                            <a:srgbClr val="161616"/>
                          </a:solidFill>
                          <a:latin typeface="Calibri"/>
                          <a:cs typeface="Calibri"/>
                        </a:rPr>
                        <a:t>$22.59</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EAE7"/>
                    </a:solidFill>
                  </a:tcPr>
                </a:tc>
                <a:tc>
                  <a:txBody>
                    <a:bodyPr/>
                    <a:lstStyle/>
                    <a:p>
                      <a:pPr marR="437515" algn="r">
                        <a:lnSpc>
                          <a:spcPct val="100000"/>
                        </a:lnSpc>
                        <a:spcBef>
                          <a:spcPts val="295"/>
                        </a:spcBef>
                      </a:pPr>
                      <a:r>
                        <a:rPr sz="1400" b="1" spc="95" dirty="0">
                          <a:solidFill>
                            <a:srgbClr val="161616"/>
                          </a:solidFill>
                          <a:latin typeface="Calibri"/>
                          <a:cs typeface="Calibri"/>
                        </a:rPr>
                        <a:t>$40.47</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AEAE7"/>
                    </a:solidFill>
                  </a:tcPr>
                </a:tc>
                <a:extLst>
                  <a:ext uri="{0D108BD9-81ED-4DB2-BD59-A6C34878D82A}">
                    <a16:rowId xmlns:a16="http://schemas.microsoft.com/office/drawing/2014/main" val="10002"/>
                  </a:ext>
                </a:extLst>
              </a:tr>
              <a:tr h="370205">
                <a:tc>
                  <a:txBody>
                    <a:bodyPr/>
                    <a:lstStyle/>
                    <a:p>
                      <a:pPr marL="91440">
                        <a:lnSpc>
                          <a:spcPct val="100000"/>
                        </a:lnSpc>
                        <a:spcBef>
                          <a:spcPts val="295"/>
                        </a:spcBef>
                      </a:pPr>
                      <a:r>
                        <a:rPr sz="1400" b="1" spc="75" dirty="0">
                          <a:solidFill>
                            <a:srgbClr val="161616"/>
                          </a:solidFill>
                          <a:latin typeface="Calibri"/>
                          <a:cs typeface="Calibri"/>
                        </a:rPr>
                        <a:t>9-</a:t>
                      </a:r>
                      <a:r>
                        <a:rPr sz="1400" b="1" spc="45" dirty="0">
                          <a:solidFill>
                            <a:srgbClr val="161616"/>
                          </a:solidFill>
                          <a:latin typeface="Calibri"/>
                          <a:cs typeface="Calibri"/>
                        </a:rPr>
                        <a:t>Month</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D2CA"/>
                    </a:solidFill>
                  </a:tcPr>
                </a:tc>
                <a:tc>
                  <a:txBody>
                    <a:bodyPr/>
                    <a:lstStyle/>
                    <a:p>
                      <a:pPr marL="1270" algn="ctr">
                        <a:lnSpc>
                          <a:spcPct val="100000"/>
                        </a:lnSpc>
                        <a:spcBef>
                          <a:spcPts val="295"/>
                        </a:spcBef>
                      </a:pPr>
                      <a:r>
                        <a:rPr sz="1400" b="1" spc="95" dirty="0">
                          <a:solidFill>
                            <a:srgbClr val="161616"/>
                          </a:solidFill>
                          <a:latin typeface="Calibri"/>
                          <a:cs typeface="Calibri"/>
                        </a:rPr>
                        <a:t>$10.79</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D2CA"/>
                    </a:solidFill>
                  </a:tcPr>
                </a:tc>
                <a:tc>
                  <a:txBody>
                    <a:bodyPr/>
                    <a:lstStyle/>
                    <a:p>
                      <a:pPr marR="437515" algn="r">
                        <a:lnSpc>
                          <a:spcPct val="100000"/>
                        </a:lnSpc>
                        <a:spcBef>
                          <a:spcPts val="295"/>
                        </a:spcBef>
                      </a:pPr>
                      <a:r>
                        <a:rPr sz="1400" b="1" spc="95" dirty="0">
                          <a:solidFill>
                            <a:srgbClr val="161616"/>
                          </a:solidFill>
                          <a:latin typeface="Calibri"/>
                          <a:cs typeface="Calibri"/>
                        </a:rPr>
                        <a:t>$18.29</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D2CA"/>
                    </a:solidFill>
                  </a:tcPr>
                </a:tc>
                <a:tc>
                  <a:txBody>
                    <a:bodyPr/>
                    <a:lstStyle/>
                    <a:p>
                      <a:pPr marL="447675">
                        <a:lnSpc>
                          <a:spcPct val="100000"/>
                        </a:lnSpc>
                        <a:spcBef>
                          <a:spcPts val="295"/>
                        </a:spcBef>
                      </a:pPr>
                      <a:r>
                        <a:rPr sz="1400" b="1" spc="95" dirty="0">
                          <a:solidFill>
                            <a:srgbClr val="161616"/>
                          </a:solidFill>
                          <a:latin typeface="Calibri"/>
                          <a:cs typeface="Calibri"/>
                        </a:rPr>
                        <a:t>$15.06</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D2CA"/>
                    </a:solidFill>
                  </a:tcPr>
                </a:tc>
                <a:tc>
                  <a:txBody>
                    <a:bodyPr/>
                    <a:lstStyle/>
                    <a:p>
                      <a:pPr marR="437515" algn="r">
                        <a:lnSpc>
                          <a:spcPct val="100000"/>
                        </a:lnSpc>
                        <a:spcBef>
                          <a:spcPts val="295"/>
                        </a:spcBef>
                      </a:pPr>
                      <a:r>
                        <a:rPr sz="1400" b="1" spc="95" dirty="0">
                          <a:solidFill>
                            <a:srgbClr val="161616"/>
                          </a:solidFill>
                          <a:latin typeface="Calibri"/>
                          <a:cs typeface="Calibri"/>
                        </a:rPr>
                        <a:t>$26.98</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6D2CA"/>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898256" y="-1"/>
            <a:ext cx="4293870" cy="6858000"/>
            <a:chOff x="7898256" y="-1"/>
            <a:chExt cx="4293870" cy="6858000"/>
          </a:xfrm>
        </p:grpSpPr>
        <p:pic>
          <p:nvPicPr>
            <p:cNvPr id="3" name="object 3"/>
            <p:cNvPicPr/>
            <p:nvPr/>
          </p:nvPicPr>
          <p:blipFill>
            <a:blip r:embed="rId2" cstate="print"/>
            <a:stretch>
              <a:fillRect/>
            </a:stretch>
          </p:blipFill>
          <p:spPr>
            <a:xfrm>
              <a:off x="7898256" y="-1"/>
              <a:ext cx="4293743" cy="6857999"/>
            </a:xfrm>
            <a:prstGeom prst="rect">
              <a:avLst/>
            </a:prstGeom>
          </p:spPr>
        </p:pic>
        <p:pic>
          <p:nvPicPr>
            <p:cNvPr id="4" name="object 4"/>
            <p:cNvPicPr/>
            <p:nvPr/>
          </p:nvPicPr>
          <p:blipFill>
            <a:blip r:embed="rId3" cstate="print"/>
            <a:stretch>
              <a:fillRect/>
            </a:stretch>
          </p:blipFill>
          <p:spPr>
            <a:xfrm>
              <a:off x="10511535" y="3081144"/>
              <a:ext cx="1680464" cy="3776852"/>
            </a:xfrm>
            <a:prstGeom prst="rect">
              <a:avLst/>
            </a:prstGeom>
          </p:spPr>
        </p:pic>
      </p:grpSp>
      <p:sp>
        <p:nvSpPr>
          <p:cNvPr id="5" name="object 5"/>
          <p:cNvSpPr txBox="1"/>
          <p:nvPr/>
        </p:nvSpPr>
        <p:spPr>
          <a:xfrm>
            <a:off x="347878" y="799338"/>
            <a:ext cx="1266825" cy="299720"/>
          </a:xfrm>
          <a:prstGeom prst="rect">
            <a:avLst/>
          </a:prstGeom>
        </p:spPr>
        <p:txBody>
          <a:bodyPr vert="horz" wrap="square" lIns="0" tIns="12700" rIns="0" bIns="0" rtlCol="0">
            <a:spAutoFit/>
          </a:bodyPr>
          <a:lstStyle/>
          <a:p>
            <a:pPr marL="354965" marR="0" lvl="0" indent="-342265" defTabSz="914400" eaLnBrk="1" fontAlgn="auto" latinLnBrk="0" hangingPunct="1">
              <a:lnSpc>
                <a:spcPct val="100000"/>
              </a:lnSpc>
              <a:spcBef>
                <a:spcPts val="100"/>
              </a:spcBef>
              <a:spcAft>
                <a:spcPts val="0"/>
              </a:spcAft>
              <a:buClr>
                <a:srgbClr val="E97031"/>
              </a:buClr>
              <a:buSzTx/>
              <a:buFont typeface="Arial"/>
              <a:buChar char="•"/>
              <a:tabLst>
                <a:tab pos="354965" algn="l"/>
              </a:tabLst>
              <a:defRPr/>
            </a:pPr>
            <a:r>
              <a:rPr kumimoji="0" sz="1800" b="1" i="0" u="none" strike="noStrike" kern="0" cap="none" spc="100" normalizeH="0" baseline="0" noProof="0" dirty="0">
                <a:ln>
                  <a:noFill/>
                </a:ln>
                <a:solidFill>
                  <a:sysClr val="windowText" lastClr="000000"/>
                </a:solidFill>
                <a:effectLst/>
                <a:uLnTx/>
                <a:uFillTx/>
                <a:latin typeface="Calibri"/>
                <a:cs typeface="Calibri"/>
              </a:rPr>
              <a:t>Benefits</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graphicFrame>
        <p:nvGraphicFramePr>
          <p:cNvPr id="6" name="object 6"/>
          <p:cNvGraphicFramePr>
            <a:graphicFrameLocks noGrp="1"/>
          </p:cNvGraphicFramePr>
          <p:nvPr/>
        </p:nvGraphicFramePr>
        <p:xfrm>
          <a:off x="488035" y="1309624"/>
          <a:ext cx="7122795" cy="3543300"/>
        </p:xfrm>
        <a:graphic>
          <a:graphicData uri="http://schemas.openxmlformats.org/drawingml/2006/table">
            <a:tbl>
              <a:tblPr firstRow="1" bandRow="1">
                <a:tableStyleId>{2D5ABB26-0587-4C30-8999-92F81FD0307C}</a:tableStyleId>
              </a:tblPr>
              <a:tblGrid>
                <a:gridCol w="2806065">
                  <a:extLst>
                    <a:ext uri="{9D8B030D-6E8A-4147-A177-3AD203B41FA5}">
                      <a16:colId xmlns:a16="http://schemas.microsoft.com/office/drawing/2014/main" val="20000"/>
                    </a:ext>
                  </a:extLst>
                </a:gridCol>
                <a:gridCol w="4227829">
                  <a:extLst>
                    <a:ext uri="{9D8B030D-6E8A-4147-A177-3AD203B41FA5}">
                      <a16:colId xmlns:a16="http://schemas.microsoft.com/office/drawing/2014/main" val="20001"/>
                    </a:ext>
                  </a:extLst>
                </a:gridCol>
              </a:tblGrid>
              <a:tr h="370205">
                <a:tc>
                  <a:txBody>
                    <a:bodyPr/>
                    <a:lstStyle/>
                    <a:p>
                      <a:pPr marL="91440">
                        <a:lnSpc>
                          <a:spcPct val="100000"/>
                        </a:lnSpc>
                        <a:spcBef>
                          <a:spcPts val="285"/>
                        </a:spcBef>
                      </a:pPr>
                      <a:r>
                        <a:rPr sz="1600" b="1" spc="60" dirty="0">
                          <a:solidFill>
                            <a:srgbClr val="FFFFFF"/>
                          </a:solidFill>
                          <a:latin typeface="Calibri"/>
                          <a:cs typeface="Calibri"/>
                        </a:rPr>
                        <a:t>Benefit</a:t>
                      </a:r>
                      <a:r>
                        <a:rPr sz="1600" b="1" spc="25" dirty="0">
                          <a:solidFill>
                            <a:srgbClr val="FFFFFF"/>
                          </a:solidFill>
                          <a:latin typeface="Calibri"/>
                          <a:cs typeface="Calibri"/>
                        </a:rPr>
                        <a:t> </a:t>
                      </a:r>
                      <a:r>
                        <a:rPr sz="1600" b="1" spc="-20" dirty="0">
                          <a:solidFill>
                            <a:srgbClr val="FFFFFF"/>
                          </a:solidFill>
                          <a:latin typeface="Calibri"/>
                          <a:cs typeface="Calibri"/>
                        </a:rPr>
                        <a:t>Type</a:t>
                      </a:r>
                      <a:endParaRPr sz="1600">
                        <a:latin typeface="Calibri"/>
                        <a:cs typeface="Calibri"/>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A2241"/>
                    </a:solidFill>
                  </a:tcPr>
                </a:tc>
                <a:tc>
                  <a:txBody>
                    <a:bodyPr/>
                    <a:lstStyle/>
                    <a:p>
                      <a:pPr marL="91440">
                        <a:lnSpc>
                          <a:spcPct val="100000"/>
                        </a:lnSpc>
                        <a:spcBef>
                          <a:spcPts val="285"/>
                        </a:spcBef>
                      </a:pPr>
                      <a:r>
                        <a:rPr sz="1600" b="1" spc="60" dirty="0">
                          <a:solidFill>
                            <a:srgbClr val="FFFFFF"/>
                          </a:solidFill>
                          <a:latin typeface="Calibri"/>
                          <a:cs typeface="Calibri"/>
                        </a:rPr>
                        <a:t>Benefit</a:t>
                      </a:r>
                      <a:r>
                        <a:rPr sz="1600" b="1" spc="40" dirty="0">
                          <a:solidFill>
                            <a:srgbClr val="FFFFFF"/>
                          </a:solidFill>
                          <a:latin typeface="Calibri"/>
                          <a:cs typeface="Calibri"/>
                        </a:rPr>
                        <a:t> </a:t>
                      </a:r>
                      <a:r>
                        <a:rPr sz="1600" b="1" spc="65" dirty="0">
                          <a:solidFill>
                            <a:srgbClr val="FFFFFF"/>
                          </a:solidFill>
                          <a:latin typeface="Calibri"/>
                          <a:cs typeface="Calibri"/>
                        </a:rPr>
                        <a:t>Amount</a:t>
                      </a:r>
                      <a:endParaRPr sz="1600">
                        <a:latin typeface="Calibri"/>
                        <a:cs typeface="Calibri"/>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A2241"/>
                    </a:solidFill>
                  </a:tcPr>
                </a:tc>
                <a:extLst>
                  <a:ext uri="{0D108BD9-81ED-4DB2-BD59-A6C34878D82A}">
                    <a16:rowId xmlns:a16="http://schemas.microsoft.com/office/drawing/2014/main" val="10000"/>
                  </a:ext>
                </a:extLst>
              </a:tr>
              <a:tr h="518159">
                <a:tc>
                  <a:txBody>
                    <a:bodyPr/>
                    <a:lstStyle/>
                    <a:p>
                      <a:pPr marL="91440">
                        <a:lnSpc>
                          <a:spcPct val="100000"/>
                        </a:lnSpc>
                        <a:spcBef>
                          <a:spcPts val="295"/>
                        </a:spcBef>
                      </a:pPr>
                      <a:r>
                        <a:rPr sz="1400" b="1" spc="60" dirty="0">
                          <a:solidFill>
                            <a:srgbClr val="000405"/>
                          </a:solidFill>
                          <a:latin typeface="Calibri"/>
                          <a:cs typeface="Calibri"/>
                        </a:rPr>
                        <a:t>Hospital</a:t>
                      </a:r>
                      <a:r>
                        <a:rPr sz="1400" b="1" spc="15" dirty="0">
                          <a:solidFill>
                            <a:srgbClr val="000405"/>
                          </a:solidFill>
                          <a:latin typeface="Calibri"/>
                          <a:cs typeface="Calibri"/>
                        </a:rPr>
                        <a:t> </a:t>
                      </a:r>
                      <a:r>
                        <a:rPr sz="1400" b="1" spc="60" dirty="0">
                          <a:solidFill>
                            <a:srgbClr val="000405"/>
                          </a:solidFill>
                          <a:latin typeface="Calibri"/>
                          <a:cs typeface="Calibri"/>
                        </a:rPr>
                        <a:t>Admission:</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F"/>
                    </a:solidFill>
                  </a:tcPr>
                </a:tc>
                <a:tc>
                  <a:txBody>
                    <a:bodyPr/>
                    <a:lstStyle/>
                    <a:p>
                      <a:pPr marL="91440">
                        <a:lnSpc>
                          <a:spcPct val="100000"/>
                        </a:lnSpc>
                        <a:spcBef>
                          <a:spcPts val="295"/>
                        </a:spcBef>
                      </a:pPr>
                      <a:r>
                        <a:rPr sz="1400" b="1" spc="110" dirty="0">
                          <a:solidFill>
                            <a:srgbClr val="000405"/>
                          </a:solidFill>
                          <a:latin typeface="Calibri"/>
                          <a:cs typeface="Calibri"/>
                        </a:rPr>
                        <a:t>$2,000</a:t>
                      </a:r>
                      <a:r>
                        <a:rPr sz="1400" b="1" spc="55" dirty="0">
                          <a:solidFill>
                            <a:srgbClr val="000405"/>
                          </a:solidFill>
                          <a:latin typeface="Calibri"/>
                          <a:cs typeface="Calibri"/>
                        </a:rPr>
                        <a:t> </a:t>
                      </a:r>
                      <a:r>
                        <a:rPr sz="1400" b="1" spc="75" dirty="0">
                          <a:solidFill>
                            <a:srgbClr val="000405"/>
                          </a:solidFill>
                          <a:latin typeface="Calibri"/>
                          <a:cs typeface="Calibri"/>
                        </a:rPr>
                        <a:t>maximum</a:t>
                      </a:r>
                      <a:r>
                        <a:rPr sz="1400" b="1" spc="60" dirty="0">
                          <a:solidFill>
                            <a:srgbClr val="000405"/>
                          </a:solidFill>
                          <a:latin typeface="Calibri"/>
                          <a:cs typeface="Calibri"/>
                        </a:rPr>
                        <a:t> </a:t>
                      </a:r>
                      <a:r>
                        <a:rPr sz="1400" b="1" spc="75" dirty="0">
                          <a:solidFill>
                            <a:srgbClr val="000405"/>
                          </a:solidFill>
                          <a:latin typeface="Calibri"/>
                          <a:cs typeface="Calibri"/>
                        </a:rPr>
                        <a:t>per</a:t>
                      </a:r>
                      <a:r>
                        <a:rPr sz="1400" b="1" spc="65" dirty="0">
                          <a:solidFill>
                            <a:srgbClr val="000405"/>
                          </a:solidFill>
                          <a:latin typeface="Calibri"/>
                          <a:cs typeface="Calibri"/>
                        </a:rPr>
                        <a:t> </a:t>
                      </a:r>
                      <a:r>
                        <a:rPr sz="1400" b="1" spc="70" dirty="0">
                          <a:solidFill>
                            <a:srgbClr val="000405"/>
                          </a:solidFill>
                          <a:latin typeface="Calibri"/>
                          <a:cs typeface="Calibri"/>
                        </a:rPr>
                        <a:t>calendar</a:t>
                      </a:r>
                      <a:r>
                        <a:rPr sz="1400" b="1" spc="65" dirty="0">
                          <a:solidFill>
                            <a:srgbClr val="000405"/>
                          </a:solidFill>
                          <a:latin typeface="Calibri"/>
                          <a:cs typeface="Calibri"/>
                        </a:rPr>
                        <a:t> </a:t>
                      </a:r>
                      <a:r>
                        <a:rPr sz="1400" b="1" dirty="0">
                          <a:solidFill>
                            <a:srgbClr val="000405"/>
                          </a:solidFill>
                          <a:latin typeface="Calibri"/>
                          <a:cs typeface="Calibri"/>
                        </a:rPr>
                        <a:t>year,</a:t>
                      </a:r>
                      <a:r>
                        <a:rPr sz="1400" b="1" spc="-65" dirty="0">
                          <a:solidFill>
                            <a:srgbClr val="000405"/>
                          </a:solidFill>
                          <a:latin typeface="Calibri"/>
                          <a:cs typeface="Calibri"/>
                        </a:rPr>
                        <a:t> </a:t>
                      </a:r>
                      <a:r>
                        <a:rPr sz="1400" b="1" spc="140" dirty="0">
                          <a:solidFill>
                            <a:srgbClr val="000405"/>
                          </a:solidFill>
                          <a:latin typeface="Calibri"/>
                          <a:cs typeface="Calibri"/>
                        </a:rPr>
                        <a:t>1</a:t>
                      </a:r>
                      <a:r>
                        <a:rPr sz="1400" b="1" spc="60" dirty="0">
                          <a:solidFill>
                            <a:srgbClr val="000405"/>
                          </a:solidFill>
                          <a:latin typeface="Calibri"/>
                          <a:cs typeface="Calibri"/>
                        </a:rPr>
                        <a:t> event</a:t>
                      </a:r>
                      <a:r>
                        <a:rPr sz="1400" b="1" spc="40" dirty="0">
                          <a:solidFill>
                            <a:srgbClr val="000405"/>
                          </a:solidFill>
                          <a:latin typeface="Calibri"/>
                          <a:cs typeface="Calibri"/>
                        </a:rPr>
                        <a:t> </a:t>
                      </a:r>
                      <a:r>
                        <a:rPr sz="1400" b="1" spc="55" dirty="0">
                          <a:solidFill>
                            <a:srgbClr val="000405"/>
                          </a:solidFill>
                          <a:latin typeface="Calibri"/>
                          <a:cs typeface="Calibri"/>
                        </a:rPr>
                        <a:t>per</a:t>
                      </a:r>
                      <a:endParaRPr sz="1400">
                        <a:latin typeface="Calibri"/>
                        <a:cs typeface="Calibri"/>
                      </a:endParaRPr>
                    </a:p>
                    <a:p>
                      <a:pPr marL="91440">
                        <a:lnSpc>
                          <a:spcPct val="100000"/>
                        </a:lnSpc>
                      </a:pPr>
                      <a:r>
                        <a:rPr sz="1400" b="1" spc="70" dirty="0">
                          <a:solidFill>
                            <a:srgbClr val="000405"/>
                          </a:solidFill>
                          <a:latin typeface="Calibri"/>
                          <a:cs typeface="Calibri"/>
                        </a:rPr>
                        <a:t>calendar</a:t>
                      </a:r>
                      <a:r>
                        <a:rPr sz="1400" b="1" spc="50" dirty="0">
                          <a:solidFill>
                            <a:srgbClr val="000405"/>
                          </a:solidFill>
                          <a:latin typeface="Calibri"/>
                          <a:cs typeface="Calibri"/>
                        </a:rPr>
                        <a:t> </a:t>
                      </a:r>
                      <a:r>
                        <a:rPr sz="1400" b="1" spc="35" dirty="0">
                          <a:solidFill>
                            <a:srgbClr val="000405"/>
                          </a:solidFill>
                          <a:latin typeface="Calibri"/>
                          <a:cs typeface="Calibri"/>
                        </a:rPr>
                        <a:t>year</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CCF"/>
                    </a:solidFill>
                  </a:tcPr>
                </a:tc>
                <a:extLst>
                  <a:ext uri="{0D108BD9-81ED-4DB2-BD59-A6C34878D82A}">
                    <a16:rowId xmlns:a16="http://schemas.microsoft.com/office/drawing/2014/main" val="10001"/>
                  </a:ext>
                </a:extLst>
              </a:tr>
              <a:tr h="370205">
                <a:tc gridSpan="2">
                  <a:txBody>
                    <a:bodyPr/>
                    <a:lstStyle/>
                    <a:p>
                      <a:pPr marL="91440">
                        <a:lnSpc>
                          <a:spcPct val="100000"/>
                        </a:lnSpc>
                        <a:spcBef>
                          <a:spcPts val="295"/>
                        </a:spcBef>
                      </a:pPr>
                      <a:r>
                        <a:rPr sz="1400" b="1" spc="60" dirty="0">
                          <a:solidFill>
                            <a:srgbClr val="000405"/>
                          </a:solidFill>
                          <a:latin typeface="Calibri"/>
                          <a:cs typeface="Calibri"/>
                        </a:rPr>
                        <a:t>and</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hMerge="1">
                  <a:txBody>
                    <a:bodyPr/>
                    <a:lstStyle/>
                    <a:p>
                      <a:endParaRPr/>
                    </a:p>
                  </a:txBody>
                  <a:tcPr marL="0" marR="0" marT="0" marB="0"/>
                </a:tc>
                <a:extLst>
                  <a:ext uri="{0D108BD9-81ED-4DB2-BD59-A6C34878D82A}">
                    <a16:rowId xmlns:a16="http://schemas.microsoft.com/office/drawing/2014/main" val="10002"/>
                  </a:ext>
                </a:extLst>
              </a:tr>
              <a:tr h="518159">
                <a:tc>
                  <a:txBody>
                    <a:bodyPr/>
                    <a:lstStyle/>
                    <a:p>
                      <a:pPr marL="91440">
                        <a:lnSpc>
                          <a:spcPct val="100000"/>
                        </a:lnSpc>
                        <a:spcBef>
                          <a:spcPts val="295"/>
                        </a:spcBef>
                      </a:pPr>
                      <a:r>
                        <a:rPr sz="1400" b="1" spc="65" dirty="0">
                          <a:solidFill>
                            <a:srgbClr val="000405"/>
                          </a:solidFill>
                          <a:latin typeface="Calibri"/>
                          <a:cs typeface="Calibri"/>
                        </a:rPr>
                        <a:t>Daily </a:t>
                      </a:r>
                      <a:r>
                        <a:rPr sz="1400" b="1" spc="60" dirty="0">
                          <a:solidFill>
                            <a:srgbClr val="000405"/>
                          </a:solidFill>
                          <a:latin typeface="Calibri"/>
                          <a:cs typeface="Calibri"/>
                        </a:rPr>
                        <a:t>Hospital</a:t>
                      </a:r>
                      <a:r>
                        <a:rPr sz="1400" b="1" spc="50" dirty="0">
                          <a:solidFill>
                            <a:srgbClr val="000405"/>
                          </a:solidFill>
                          <a:latin typeface="Calibri"/>
                          <a:cs typeface="Calibri"/>
                        </a:rPr>
                        <a:t> </a:t>
                      </a:r>
                      <a:r>
                        <a:rPr sz="1400" b="1" spc="55" dirty="0">
                          <a:solidFill>
                            <a:srgbClr val="000405"/>
                          </a:solidFill>
                          <a:latin typeface="Calibri"/>
                          <a:cs typeface="Calibri"/>
                        </a:rPr>
                        <a:t>Confinement:</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tc>
                  <a:txBody>
                    <a:bodyPr/>
                    <a:lstStyle/>
                    <a:p>
                      <a:pPr marL="91440">
                        <a:lnSpc>
                          <a:spcPct val="100000"/>
                        </a:lnSpc>
                        <a:spcBef>
                          <a:spcPts val="295"/>
                        </a:spcBef>
                      </a:pPr>
                      <a:r>
                        <a:rPr sz="1400" b="1" spc="135" dirty="0">
                          <a:solidFill>
                            <a:srgbClr val="000405"/>
                          </a:solidFill>
                          <a:latin typeface="Calibri"/>
                          <a:cs typeface="Calibri"/>
                        </a:rPr>
                        <a:t>$200</a:t>
                      </a:r>
                      <a:r>
                        <a:rPr sz="1400" b="1" spc="30" dirty="0">
                          <a:solidFill>
                            <a:srgbClr val="000405"/>
                          </a:solidFill>
                          <a:latin typeface="Calibri"/>
                          <a:cs typeface="Calibri"/>
                        </a:rPr>
                        <a:t> </a:t>
                      </a:r>
                      <a:r>
                        <a:rPr sz="1400" b="1" spc="80" dirty="0">
                          <a:solidFill>
                            <a:srgbClr val="000405"/>
                          </a:solidFill>
                          <a:latin typeface="Calibri"/>
                          <a:cs typeface="Calibri"/>
                        </a:rPr>
                        <a:t>maximum</a:t>
                      </a:r>
                      <a:r>
                        <a:rPr sz="1400" b="1" spc="65" dirty="0">
                          <a:solidFill>
                            <a:srgbClr val="000405"/>
                          </a:solidFill>
                          <a:latin typeface="Calibri"/>
                          <a:cs typeface="Calibri"/>
                        </a:rPr>
                        <a:t> </a:t>
                      </a:r>
                      <a:r>
                        <a:rPr sz="1400" b="1" spc="80" dirty="0">
                          <a:solidFill>
                            <a:srgbClr val="000405"/>
                          </a:solidFill>
                          <a:latin typeface="Calibri"/>
                          <a:cs typeface="Calibri"/>
                        </a:rPr>
                        <a:t>per</a:t>
                      </a:r>
                      <a:r>
                        <a:rPr sz="1400" b="1" spc="60" dirty="0">
                          <a:solidFill>
                            <a:srgbClr val="000405"/>
                          </a:solidFill>
                          <a:latin typeface="Calibri"/>
                          <a:cs typeface="Calibri"/>
                        </a:rPr>
                        <a:t> </a:t>
                      </a:r>
                      <a:r>
                        <a:rPr sz="1400" b="1" spc="85" dirty="0">
                          <a:solidFill>
                            <a:srgbClr val="000405"/>
                          </a:solidFill>
                          <a:latin typeface="Calibri"/>
                          <a:cs typeface="Calibri"/>
                        </a:rPr>
                        <a:t>day</a:t>
                      </a:r>
                      <a:r>
                        <a:rPr sz="1400" b="1" spc="50" dirty="0">
                          <a:solidFill>
                            <a:srgbClr val="000405"/>
                          </a:solidFill>
                          <a:latin typeface="Calibri"/>
                          <a:cs typeface="Calibri"/>
                        </a:rPr>
                        <a:t> </a:t>
                      </a:r>
                      <a:r>
                        <a:rPr sz="1400" b="1" dirty="0">
                          <a:solidFill>
                            <a:srgbClr val="000405"/>
                          </a:solidFill>
                          <a:latin typeface="Calibri"/>
                          <a:cs typeface="Calibri"/>
                        </a:rPr>
                        <a:t>with</a:t>
                      </a:r>
                      <a:r>
                        <a:rPr sz="1400" b="1" spc="40" dirty="0">
                          <a:solidFill>
                            <a:srgbClr val="000405"/>
                          </a:solidFill>
                          <a:latin typeface="Calibri"/>
                          <a:cs typeface="Calibri"/>
                        </a:rPr>
                        <a:t> </a:t>
                      </a:r>
                      <a:r>
                        <a:rPr sz="1400" b="1" spc="80" dirty="0">
                          <a:solidFill>
                            <a:srgbClr val="000405"/>
                          </a:solidFill>
                          <a:latin typeface="Calibri"/>
                          <a:cs typeface="Calibri"/>
                        </a:rPr>
                        <a:t>a</a:t>
                      </a:r>
                      <a:r>
                        <a:rPr sz="1400" b="1" spc="60" dirty="0">
                          <a:solidFill>
                            <a:srgbClr val="000405"/>
                          </a:solidFill>
                          <a:latin typeface="Calibri"/>
                          <a:cs typeface="Calibri"/>
                        </a:rPr>
                        <a:t> </a:t>
                      </a:r>
                      <a:r>
                        <a:rPr sz="1400" b="1" spc="90" dirty="0">
                          <a:solidFill>
                            <a:srgbClr val="000405"/>
                          </a:solidFill>
                          <a:latin typeface="Calibri"/>
                          <a:cs typeface="Calibri"/>
                        </a:rPr>
                        <a:t>15-</a:t>
                      </a:r>
                      <a:r>
                        <a:rPr sz="1400" b="1" spc="85" dirty="0">
                          <a:solidFill>
                            <a:srgbClr val="000405"/>
                          </a:solidFill>
                          <a:latin typeface="Calibri"/>
                          <a:cs typeface="Calibri"/>
                        </a:rPr>
                        <a:t>day</a:t>
                      </a:r>
                      <a:r>
                        <a:rPr sz="1400" b="1" spc="55" dirty="0">
                          <a:solidFill>
                            <a:srgbClr val="000405"/>
                          </a:solidFill>
                          <a:latin typeface="Calibri"/>
                          <a:cs typeface="Calibri"/>
                        </a:rPr>
                        <a:t> </a:t>
                      </a:r>
                      <a:r>
                        <a:rPr sz="1400" b="1" spc="70" dirty="0">
                          <a:solidFill>
                            <a:srgbClr val="000405"/>
                          </a:solidFill>
                          <a:latin typeface="Calibri"/>
                          <a:cs typeface="Calibri"/>
                        </a:rPr>
                        <a:t>maximum</a:t>
                      </a:r>
                      <a:endParaRPr sz="1400">
                        <a:latin typeface="Calibri"/>
                        <a:cs typeface="Calibri"/>
                      </a:endParaRPr>
                    </a:p>
                    <a:p>
                      <a:pPr marL="91440">
                        <a:lnSpc>
                          <a:spcPct val="100000"/>
                        </a:lnSpc>
                      </a:pPr>
                      <a:r>
                        <a:rPr sz="1400" b="1" spc="80" dirty="0">
                          <a:solidFill>
                            <a:srgbClr val="000405"/>
                          </a:solidFill>
                          <a:latin typeface="Calibri"/>
                          <a:cs typeface="Calibri"/>
                        </a:rPr>
                        <a:t>per</a:t>
                      </a:r>
                      <a:r>
                        <a:rPr sz="1400" b="1" spc="30" dirty="0">
                          <a:solidFill>
                            <a:srgbClr val="000405"/>
                          </a:solidFill>
                          <a:latin typeface="Calibri"/>
                          <a:cs typeface="Calibri"/>
                        </a:rPr>
                        <a:t> </a:t>
                      </a:r>
                      <a:r>
                        <a:rPr sz="1400" b="1" spc="-20" dirty="0">
                          <a:solidFill>
                            <a:srgbClr val="000405"/>
                          </a:solidFill>
                          <a:latin typeface="Calibri"/>
                          <a:cs typeface="Calibri"/>
                        </a:rPr>
                        <a:t>stay</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extLst>
                  <a:ext uri="{0D108BD9-81ED-4DB2-BD59-A6C34878D82A}">
                    <a16:rowId xmlns:a16="http://schemas.microsoft.com/office/drawing/2014/main" val="10003"/>
                  </a:ext>
                </a:extLst>
              </a:tr>
              <a:tr h="517525">
                <a:tc>
                  <a:txBody>
                    <a:bodyPr/>
                    <a:lstStyle/>
                    <a:p>
                      <a:pPr marL="91440" marR="793750">
                        <a:lnSpc>
                          <a:spcPct val="100000"/>
                        </a:lnSpc>
                        <a:spcBef>
                          <a:spcPts val="295"/>
                        </a:spcBef>
                      </a:pPr>
                      <a:r>
                        <a:rPr sz="1400" b="1" spc="55" dirty="0">
                          <a:solidFill>
                            <a:srgbClr val="000405"/>
                          </a:solidFill>
                          <a:latin typeface="Calibri"/>
                          <a:cs typeface="Calibri"/>
                        </a:rPr>
                        <a:t>Critical</a:t>
                      </a:r>
                      <a:r>
                        <a:rPr sz="1400" b="1" spc="90" dirty="0">
                          <a:solidFill>
                            <a:srgbClr val="000405"/>
                          </a:solidFill>
                          <a:latin typeface="Calibri"/>
                          <a:cs typeface="Calibri"/>
                        </a:rPr>
                        <a:t> </a:t>
                      </a:r>
                      <a:r>
                        <a:rPr sz="1400" b="1" spc="80" dirty="0">
                          <a:solidFill>
                            <a:srgbClr val="000405"/>
                          </a:solidFill>
                          <a:latin typeface="Calibri"/>
                          <a:cs typeface="Calibri"/>
                        </a:rPr>
                        <a:t>Care</a:t>
                      </a:r>
                      <a:r>
                        <a:rPr sz="1400" b="1" spc="90" dirty="0">
                          <a:solidFill>
                            <a:srgbClr val="000405"/>
                          </a:solidFill>
                          <a:latin typeface="Calibri"/>
                          <a:cs typeface="Calibri"/>
                        </a:rPr>
                        <a:t> </a:t>
                      </a:r>
                      <a:r>
                        <a:rPr sz="1400" b="1" dirty="0">
                          <a:solidFill>
                            <a:srgbClr val="000405"/>
                          </a:solidFill>
                          <a:latin typeface="Calibri"/>
                          <a:cs typeface="Calibri"/>
                        </a:rPr>
                        <a:t>Unit</a:t>
                      </a:r>
                      <a:r>
                        <a:rPr sz="1400" b="1" spc="75" dirty="0">
                          <a:solidFill>
                            <a:srgbClr val="000405"/>
                          </a:solidFill>
                          <a:latin typeface="Calibri"/>
                          <a:cs typeface="Calibri"/>
                        </a:rPr>
                        <a:t> </a:t>
                      </a:r>
                      <a:r>
                        <a:rPr sz="1400" b="1" spc="95" dirty="0">
                          <a:solidFill>
                            <a:srgbClr val="000405"/>
                          </a:solidFill>
                          <a:latin typeface="Calibri"/>
                          <a:cs typeface="Calibri"/>
                        </a:rPr>
                        <a:t>(CCU) </a:t>
                      </a:r>
                      <a:r>
                        <a:rPr sz="1400" b="1" spc="60" dirty="0">
                          <a:solidFill>
                            <a:srgbClr val="000405"/>
                          </a:solidFill>
                          <a:latin typeface="Calibri"/>
                          <a:cs typeface="Calibri"/>
                        </a:rPr>
                        <a:t>Admission:</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a:txBody>
                    <a:bodyPr/>
                    <a:lstStyle/>
                    <a:p>
                      <a:pPr marL="91440" marR="135255">
                        <a:lnSpc>
                          <a:spcPct val="100000"/>
                        </a:lnSpc>
                        <a:spcBef>
                          <a:spcPts val="295"/>
                        </a:spcBef>
                      </a:pPr>
                      <a:r>
                        <a:rPr sz="1400" b="1" spc="135" dirty="0">
                          <a:solidFill>
                            <a:srgbClr val="000405"/>
                          </a:solidFill>
                          <a:latin typeface="Calibri"/>
                          <a:cs typeface="Calibri"/>
                        </a:rPr>
                        <a:t>$200</a:t>
                      </a:r>
                      <a:r>
                        <a:rPr sz="1400" b="1" spc="40" dirty="0">
                          <a:solidFill>
                            <a:srgbClr val="000405"/>
                          </a:solidFill>
                          <a:latin typeface="Calibri"/>
                          <a:cs typeface="Calibri"/>
                        </a:rPr>
                        <a:t> </a:t>
                      </a:r>
                      <a:r>
                        <a:rPr sz="1400" b="1" spc="80" dirty="0">
                          <a:solidFill>
                            <a:srgbClr val="000405"/>
                          </a:solidFill>
                          <a:latin typeface="Calibri"/>
                          <a:cs typeface="Calibri"/>
                        </a:rPr>
                        <a:t>maximum</a:t>
                      </a:r>
                      <a:r>
                        <a:rPr sz="1400" b="1" spc="70" dirty="0">
                          <a:solidFill>
                            <a:srgbClr val="000405"/>
                          </a:solidFill>
                          <a:latin typeface="Calibri"/>
                          <a:cs typeface="Calibri"/>
                        </a:rPr>
                        <a:t> </a:t>
                      </a:r>
                      <a:r>
                        <a:rPr sz="1400" b="1" spc="80" dirty="0">
                          <a:solidFill>
                            <a:srgbClr val="000405"/>
                          </a:solidFill>
                          <a:latin typeface="Calibri"/>
                          <a:cs typeface="Calibri"/>
                        </a:rPr>
                        <a:t>per</a:t>
                      </a:r>
                      <a:r>
                        <a:rPr sz="1400" b="1" spc="60" dirty="0">
                          <a:solidFill>
                            <a:srgbClr val="000405"/>
                          </a:solidFill>
                          <a:latin typeface="Calibri"/>
                          <a:cs typeface="Calibri"/>
                        </a:rPr>
                        <a:t> </a:t>
                      </a:r>
                      <a:r>
                        <a:rPr sz="1400" b="1" spc="85" dirty="0">
                          <a:solidFill>
                            <a:srgbClr val="000405"/>
                          </a:solidFill>
                          <a:latin typeface="Calibri"/>
                          <a:cs typeface="Calibri"/>
                        </a:rPr>
                        <a:t>day</a:t>
                      </a:r>
                      <a:r>
                        <a:rPr sz="1400" b="1" spc="60" dirty="0">
                          <a:solidFill>
                            <a:srgbClr val="000405"/>
                          </a:solidFill>
                          <a:latin typeface="Calibri"/>
                          <a:cs typeface="Calibri"/>
                        </a:rPr>
                        <a:t> </a:t>
                      </a:r>
                      <a:r>
                        <a:rPr sz="1400" b="1" dirty="0">
                          <a:solidFill>
                            <a:srgbClr val="000405"/>
                          </a:solidFill>
                          <a:latin typeface="Calibri"/>
                          <a:cs typeface="Calibri"/>
                        </a:rPr>
                        <a:t>with</a:t>
                      </a:r>
                      <a:r>
                        <a:rPr sz="1400" b="1" spc="45" dirty="0">
                          <a:solidFill>
                            <a:srgbClr val="000405"/>
                          </a:solidFill>
                          <a:latin typeface="Calibri"/>
                          <a:cs typeface="Calibri"/>
                        </a:rPr>
                        <a:t> </a:t>
                      </a:r>
                      <a:r>
                        <a:rPr sz="1400" b="1" spc="80" dirty="0">
                          <a:solidFill>
                            <a:srgbClr val="000405"/>
                          </a:solidFill>
                          <a:latin typeface="Calibri"/>
                          <a:cs typeface="Calibri"/>
                        </a:rPr>
                        <a:t>a</a:t>
                      </a:r>
                      <a:r>
                        <a:rPr sz="1400" b="1" spc="70" dirty="0">
                          <a:solidFill>
                            <a:srgbClr val="000405"/>
                          </a:solidFill>
                          <a:latin typeface="Calibri"/>
                          <a:cs typeface="Calibri"/>
                        </a:rPr>
                        <a:t> </a:t>
                      </a:r>
                      <a:r>
                        <a:rPr sz="1400" b="1" spc="95" dirty="0">
                          <a:solidFill>
                            <a:srgbClr val="000405"/>
                          </a:solidFill>
                          <a:latin typeface="Calibri"/>
                          <a:cs typeface="Calibri"/>
                        </a:rPr>
                        <a:t>15-</a:t>
                      </a:r>
                      <a:r>
                        <a:rPr sz="1400" b="1" spc="85" dirty="0">
                          <a:solidFill>
                            <a:srgbClr val="000405"/>
                          </a:solidFill>
                          <a:latin typeface="Calibri"/>
                          <a:cs typeface="Calibri"/>
                        </a:rPr>
                        <a:t>day</a:t>
                      </a:r>
                      <a:r>
                        <a:rPr sz="1400" b="1" spc="60" dirty="0">
                          <a:solidFill>
                            <a:srgbClr val="000405"/>
                          </a:solidFill>
                          <a:latin typeface="Calibri"/>
                          <a:cs typeface="Calibri"/>
                        </a:rPr>
                        <a:t> </a:t>
                      </a:r>
                      <a:r>
                        <a:rPr sz="1400" b="1" spc="65" dirty="0">
                          <a:solidFill>
                            <a:srgbClr val="000405"/>
                          </a:solidFill>
                          <a:latin typeface="Calibri"/>
                          <a:cs typeface="Calibri"/>
                        </a:rPr>
                        <a:t>maximum </a:t>
                      </a:r>
                      <a:r>
                        <a:rPr sz="1400" b="1" spc="80" dirty="0">
                          <a:solidFill>
                            <a:srgbClr val="000405"/>
                          </a:solidFill>
                          <a:latin typeface="Calibri"/>
                          <a:cs typeface="Calibri"/>
                        </a:rPr>
                        <a:t>per</a:t>
                      </a:r>
                      <a:r>
                        <a:rPr sz="1400" b="1" spc="30" dirty="0">
                          <a:solidFill>
                            <a:srgbClr val="000405"/>
                          </a:solidFill>
                          <a:latin typeface="Calibri"/>
                          <a:cs typeface="Calibri"/>
                        </a:rPr>
                        <a:t> </a:t>
                      </a:r>
                      <a:r>
                        <a:rPr sz="1400" b="1" spc="-20" dirty="0">
                          <a:solidFill>
                            <a:srgbClr val="000405"/>
                          </a:solidFill>
                          <a:latin typeface="Calibri"/>
                          <a:cs typeface="Calibri"/>
                        </a:rPr>
                        <a:t>stay</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extLst>
                  <a:ext uri="{0D108BD9-81ED-4DB2-BD59-A6C34878D82A}">
                    <a16:rowId xmlns:a16="http://schemas.microsoft.com/office/drawing/2014/main" val="10004"/>
                  </a:ext>
                </a:extLst>
              </a:tr>
              <a:tr h="731520">
                <a:tc>
                  <a:txBody>
                    <a:bodyPr/>
                    <a:lstStyle/>
                    <a:p>
                      <a:pPr marL="91440">
                        <a:lnSpc>
                          <a:spcPct val="100000"/>
                        </a:lnSpc>
                        <a:spcBef>
                          <a:spcPts val="295"/>
                        </a:spcBef>
                      </a:pPr>
                      <a:r>
                        <a:rPr sz="1400" b="1" spc="90" dirty="0">
                          <a:solidFill>
                            <a:srgbClr val="000405"/>
                          </a:solidFill>
                          <a:latin typeface="Calibri"/>
                          <a:cs typeface="Calibri"/>
                        </a:rPr>
                        <a:t>Newborn</a:t>
                      </a:r>
                      <a:r>
                        <a:rPr sz="1400" b="1" spc="15" dirty="0">
                          <a:solidFill>
                            <a:srgbClr val="000405"/>
                          </a:solidFill>
                          <a:latin typeface="Calibri"/>
                          <a:cs typeface="Calibri"/>
                        </a:rPr>
                        <a:t> </a:t>
                      </a:r>
                      <a:r>
                        <a:rPr sz="1400" b="1" spc="80" dirty="0">
                          <a:solidFill>
                            <a:srgbClr val="000405"/>
                          </a:solidFill>
                          <a:latin typeface="Calibri"/>
                          <a:cs typeface="Calibri"/>
                        </a:rPr>
                        <a:t>Converge:</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tc>
                  <a:txBody>
                    <a:bodyPr/>
                    <a:lstStyle/>
                    <a:p>
                      <a:pPr marL="91440" marR="431165">
                        <a:lnSpc>
                          <a:spcPct val="100000"/>
                        </a:lnSpc>
                        <a:spcBef>
                          <a:spcPts val="295"/>
                        </a:spcBef>
                      </a:pPr>
                      <a:r>
                        <a:rPr sz="1400" b="1" spc="85" dirty="0">
                          <a:solidFill>
                            <a:srgbClr val="000405"/>
                          </a:solidFill>
                          <a:latin typeface="Calibri"/>
                          <a:cs typeface="Calibri"/>
                        </a:rPr>
                        <a:t>Newborns</a:t>
                      </a:r>
                      <a:r>
                        <a:rPr sz="1400" b="1" spc="40" dirty="0">
                          <a:solidFill>
                            <a:srgbClr val="000405"/>
                          </a:solidFill>
                          <a:latin typeface="Calibri"/>
                          <a:cs typeface="Calibri"/>
                        </a:rPr>
                        <a:t> </a:t>
                      </a:r>
                      <a:r>
                        <a:rPr sz="1400" b="1" spc="50" dirty="0">
                          <a:solidFill>
                            <a:srgbClr val="000405"/>
                          </a:solidFill>
                          <a:latin typeface="Calibri"/>
                          <a:cs typeface="Calibri"/>
                        </a:rPr>
                        <a:t>are</a:t>
                      </a:r>
                      <a:r>
                        <a:rPr sz="1400" b="1" spc="75" dirty="0">
                          <a:solidFill>
                            <a:srgbClr val="000405"/>
                          </a:solidFill>
                          <a:latin typeface="Calibri"/>
                          <a:cs typeface="Calibri"/>
                        </a:rPr>
                        <a:t> eligible </a:t>
                      </a:r>
                      <a:r>
                        <a:rPr sz="1400" b="1" dirty="0">
                          <a:solidFill>
                            <a:srgbClr val="000405"/>
                          </a:solidFill>
                          <a:latin typeface="Calibri"/>
                          <a:cs typeface="Calibri"/>
                        </a:rPr>
                        <a:t>for</a:t>
                      </a:r>
                      <a:r>
                        <a:rPr sz="1400" b="1" spc="60" dirty="0">
                          <a:solidFill>
                            <a:srgbClr val="000405"/>
                          </a:solidFill>
                          <a:latin typeface="Calibri"/>
                          <a:cs typeface="Calibri"/>
                        </a:rPr>
                        <a:t> </a:t>
                      </a:r>
                      <a:r>
                        <a:rPr sz="1400" b="1" spc="65" dirty="0">
                          <a:solidFill>
                            <a:srgbClr val="000405"/>
                          </a:solidFill>
                          <a:latin typeface="Calibri"/>
                          <a:cs typeface="Calibri"/>
                        </a:rPr>
                        <a:t>admission</a:t>
                      </a:r>
                      <a:r>
                        <a:rPr sz="1400" b="1" spc="85" dirty="0">
                          <a:solidFill>
                            <a:srgbClr val="000405"/>
                          </a:solidFill>
                          <a:latin typeface="Calibri"/>
                          <a:cs typeface="Calibri"/>
                        </a:rPr>
                        <a:t> </a:t>
                      </a:r>
                      <a:r>
                        <a:rPr sz="1400" b="1" spc="60" dirty="0">
                          <a:solidFill>
                            <a:srgbClr val="000405"/>
                          </a:solidFill>
                          <a:latin typeface="Calibri"/>
                          <a:cs typeface="Calibri"/>
                        </a:rPr>
                        <a:t>and confinement</a:t>
                      </a:r>
                      <a:r>
                        <a:rPr sz="1400" b="1" spc="55" dirty="0">
                          <a:solidFill>
                            <a:srgbClr val="000405"/>
                          </a:solidFill>
                          <a:latin typeface="Calibri"/>
                          <a:cs typeface="Calibri"/>
                        </a:rPr>
                        <a:t> benefits</a:t>
                      </a:r>
                      <a:r>
                        <a:rPr sz="1400" b="1" spc="75" dirty="0">
                          <a:solidFill>
                            <a:srgbClr val="000405"/>
                          </a:solidFill>
                          <a:latin typeface="Calibri"/>
                          <a:cs typeface="Calibri"/>
                        </a:rPr>
                        <a:t> </a:t>
                      </a:r>
                      <a:r>
                        <a:rPr sz="1400" b="1" dirty="0">
                          <a:solidFill>
                            <a:srgbClr val="000405"/>
                          </a:solidFill>
                          <a:latin typeface="Calibri"/>
                          <a:cs typeface="Calibri"/>
                        </a:rPr>
                        <a:t>if</a:t>
                      </a:r>
                      <a:r>
                        <a:rPr sz="1400" b="1" spc="155" dirty="0">
                          <a:solidFill>
                            <a:srgbClr val="000405"/>
                          </a:solidFill>
                          <a:latin typeface="Calibri"/>
                          <a:cs typeface="Calibri"/>
                        </a:rPr>
                        <a:t> </a:t>
                      </a:r>
                      <a:r>
                        <a:rPr sz="1400" b="1" spc="60" dirty="0">
                          <a:solidFill>
                            <a:srgbClr val="000405"/>
                          </a:solidFill>
                          <a:latin typeface="Calibri"/>
                          <a:cs typeface="Calibri"/>
                        </a:rPr>
                        <a:t>admitted</a:t>
                      </a:r>
                      <a:r>
                        <a:rPr sz="1400" b="1" spc="100" dirty="0">
                          <a:solidFill>
                            <a:srgbClr val="000405"/>
                          </a:solidFill>
                          <a:latin typeface="Calibri"/>
                          <a:cs typeface="Calibri"/>
                        </a:rPr>
                        <a:t> </a:t>
                      </a:r>
                      <a:r>
                        <a:rPr sz="1400" b="1" dirty="0">
                          <a:solidFill>
                            <a:srgbClr val="000405"/>
                          </a:solidFill>
                          <a:latin typeface="Calibri"/>
                          <a:cs typeface="Calibri"/>
                        </a:rPr>
                        <a:t>to</a:t>
                      </a:r>
                      <a:r>
                        <a:rPr sz="1400" b="1" spc="70" dirty="0">
                          <a:solidFill>
                            <a:srgbClr val="000405"/>
                          </a:solidFill>
                          <a:latin typeface="Calibri"/>
                          <a:cs typeface="Calibri"/>
                        </a:rPr>
                        <a:t> </a:t>
                      </a:r>
                      <a:r>
                        <a:rPr sz="1400" b="1" dirty="0">
                          <a:solidFill>
                            <a:srgbClr val="000405"/>
                          </a:solidFill>
                          <a:latin typeface="Calibri"/>
                          <a:cs typeface="Calibri"/>
                        </a:rPr>
                        <a:t>the</a:t>
                      </a:r>
                      <a:r>
                        <a:rPr sz="1400" b="1" spc="80" dirty="0">
                          <a:solidFill>
                            <a:srgbClr val="000405"/>
                          </a:solidFill>
                          <a:latin typeface="Calibri"/>
                          <a:cs typeface="Calibri"/>
                        </a:rPr>
                        <a:t> </a:t>
                      </a:r>
                      <a:r>
                        <a:rPr sz="1400" b="1" spc="105" dirty="0">
                          <a:solidFill>
                            <a:srgbClr val="000405"/>
                          </a:solidFill>
                          <a:latin typeface="Calibri"/>
                          <a:cs typeface="Calibri"/>
                        </a:rPr>
                        <a:t>NICU </a:t>
                      </a:r>
                      <a:r>
                        <a:rPr sz="1400" b="1" spc="95" dirty="0">
                          <a:solidFill>
                            <a:srgbClr val="000405"/>
                          </a:solidFill>
                          <a:latin typeface="Calibri"/>
                          <a:cs typeface="Calibri"/>
                        </a:rPr>
                        <a:t>due</a:t>
                      </a:r>
                      <a:r>
                        <a:rPr sz="1400" b="1" spc="114" dirty="0">
                          <a:solidFill>
                            <a:srgbClr val="000405"/>
                          </a:solidFill>
                          <a:latin typeface="Calibri"/>
                          <a:cs typeface="Calibri"/>
                        </a:rPr>
                        <a:t> </a:t>
                      </a:r>
                      <a:r>
                        <a:rPr sz="1400" b="1" dirty="0">
                          <a:solidFill>
                            <a:srgbClr val="000405"/>
                          </a:solidFill>
                          <a:latin typeface="Calibri"/>
                          <a:cs typeface="Calibri"/>
                        </a:rPr>
                        <a:t>to</a:t>
                      </a:r>
                      <a:r>
                        <a:rPr sz="1400" b="1" spc="135" dirty="0">
                          <a:solidFill>
                            <a:srgbClr val="000405"/>
                          </a:solidFill>
                          <a:latin typeface="Calibri"/>
                          <a:cs typeface="Calibri"/>
                        </a:rPr>
                        <a:t> </a:t>
                      </a:r>
                      <a:r>
                        <a:rPr sz="1400" b="1" dirty="0">
                          <a:solidFill>
                            <a:srgbClr val="000405"/>
                          </a:solidFill>
                          <a:latin typeface="Calibri"/>
                          <a:cs typeface="Calibri"/>
                        </a:rPr>
                        <a:t>illness</a:t>
                      </a:r>
                      <a:r>
                        <a:rPr sz="1400" b="1" spc="150" dirty="0">
                          <a:solidFill>
                            <a:srgbClr val="000405"/>
                          </a:solidFill>
                          <a:latin typeface="Calibri"/>
                          <a:cs typeface="Calibri"/>
                        </a:rPr>
                        <a:t> </a:t>
                      </a:r>
                      <a:r>
                        <a:rPr sz="1400" b="1" spc="50" dirty="0">
                          <a:solidFill>
                            <a:srgbClr val="000405"/>
                          </a:solidFill>
                          <a:latin typeface="Calibri"/>
                          <a:cs typeface="Calibri"/>
                        </a:rPr>
                        <a:t>or</a:t>
                      </a:r>
                      <a:r>
                        <a:rPr sz="1400" b="1" spc="125" dirty="0">
                          <a:solidFill>
                            <a:srgbClr val="000405"/>
                          </a:solidFill>
                          <a:latin typeface="Calibri"/>
                          <a:cs typeface="Calibri"/>
                        </a:rPr>
                        <a:t> </a:t>
                      </a:r>
                      <a:r>
                        <a:rPr sz="1400" b="1" spc="-10" dirty="0">
                          <a:solidFill>
                            <a:srgbClr val="000405"/>
                          </a:solidFill>
                          <a:latin typeface="Calibri"/>
                          <a:cs typeface="Calibri"/>
                        </a:rPr>
                        <a:t>injury</a:t>
                      </a:r>
                      <a:endParaRPr sz="14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extLst>
                  <a:ext uri="{0D108BD9-81ED-4DB2-BD59-A6C34878D82A}">
                    <a16:rowId xmlns:a16="http://schemas.microsoft.com/office/drawing/2014/main" val="10005"/>
                  </a:ext>
                </a:extLst>
              </a:tr>
              <a:tr h="517525">
                <a:tc gridSpan="2">
                  <a:txBody>
                    <a:bodyPr/>
                    <a:lstStyle/>
                    <a:p>
                      <a:pPr marL="91440" marR="716915">
                        <a:lnSpc>
                          <a:spcPct val="100000"/>
                        </a:lnSpc>
                        <a:spcBef>
                          <a:spcPts val="300"/>
                        </a:spcBef>
                      </a:pPr>
                      <a:r>
                        <a:rPr sz="1400" b="1" spc="50" dirty="0">
                          <a:solidFill>
                            <a:srgbClr val="000405"/>
                          </a:solidFill>
                          <a:latin typeface="Calibri"/>
                          <a:cs typeface="Calibri"/>
                        </a:rPr>
                        <a:t>Benefit</a:t>
                      </a:r>
                      <a:r>
                        <a:rPr sz="1400" b="1" spc="45" dirty="0">
                          <a:solidFill>
                            <a:srgbClr val="000405"/>
                          </a:solidFill>
                          <a:latin typeface="Calibri"/>
                          <a:cs typeface="Calibri"/>
                        </a:rPr>
                        <a:t> </a:t>
                      </a:r>
                      <a:r>
                        <a:rPr sz="1400" b="1" spc="50" dirty="0">
                          <a:solidFill>
                            <a:srgbClr val="000405"/>
                          </a:solidFill>
                          <a:latin typeface="Calibri"/>
                          <a:cs typeface="Calibri"/>
                        </a:rPr>
                        <a:t>requires</a:t>
                      </a:r>
                      <a:r>
                        <a:rPr sz="1400" b="1" spc="40" dirty="0">
                          <a:solidFill>
                            <a:srgbClr val="000405"/>
                          </a:solidFill>
                          <a:latin typeface="Calibri"/>
                          <a:cs typeface="Calibri"/>
                        </a:rPr>
                        <a:t> </a:t>
                      </a:r>
                      <a:r>
                        <a:rPr sz="1400" b="1" spc="10" dirty="0">
                          <a:solidFill>
                            <a:srgbClr val="000405"/>
                          </a:solidFill>
                          <a:latin typeface="Calibri"/>
                          <a:cs typeface="Calibri"/>
                        </a:rPr>
                        <a:t>treatment</a:t>
                      </a:r>
                      <a:r>
                        <a:rPr sz="1400" b="1" spc="25" dirty="0">
                          <a:solidFill>
                            <a:srgbClr val="000405"/>
                          </a:solidFill>
                          <a:latin typeface="Calibri"/>
                          <a:cs typeface="Calibri"/>
                        </a:rPr>
                        <a:t> </a:t>
                      </a:r>
                      <a:r>
                        <a:rPr sz="1400" b="1" spc="95" dirty="0">
                          <a:solidFill>
                            <a:srgbClr val="000405"/>
                          </a:solidFill>
                          <a:latin typeface="Calibri"/>
                          <a:cs typeface="Calibri"/>
                        </a:rPr>
                        <a:t>by</a:t>
                      </a:r>
                      <a:r>
                        <a:rPr sz="1400" b="1" spc="65" dirty="0">
                          <a:solidFill>
                            <a:srgbClr val="000405"/>
                          </a:solidFill>
                          <a:latin typeface="Calibri"/>
                          <a:cs typeface="Calibri"/>
                        </a:rPr>
                        <a:t> </a:t>
                      </a:r>
                      <a:r>
                        <a:rPr sz="1400" b="1" spc="80" dirty="0">
                          <a:solidFill>
                            <a:srgbClr val="000405"/>
                          </a:solidFill>
                          <a:latin typeface="Calibri"/>
                          <a:cs typeface="Calibri"/>
                        </a:rPr>
                        <a:t>a</a:t>
                      </a:r>
                      <a:r>
                        <a:rPr sz="1400" b="1" spc="60" dirty="0">
                          <a:solidFill>
                            <a:srgbClr val="000405"/>
                          </a:solidFill>
                          <a:latin typeface="Calibri"/>
                          <a:cs typeface="Calibri"/>
                        </a:rPr>
                        <a:t> physician</a:t>
                      </a:r>
                      <a:r>
                        <a:rPr sz="1400" b="1" spc="75" dirty="0">
                          <a:solidFill>
                            <a:srgbClr val="000405"/>
                          </a:solidFill>
                          <a:latin typeface="Calibri"/>
                          <a:cs typeface="Calibri"/>
                        </a:rPr>
                        <a:t> </a:t>
                      </a:r>
                      <a:r>
                        <a:rPr sz="1400" b="1" spc="55" dirty="0">
                          <a:solidFill>
                            <a:srgbClr val="000405"/>
                          </a:solidFill>
                          <a:latin typeface="Calibri"/>
                          <a:cs typeface="Calibri"/>
                        </a:rPr>
                        <a:t>or </a:t>
                      </a:r>
                      <a:r>
                        <a:rPr sz="1400" b="1" spc="50" dirty="0">
                          <a:solidFill>
                            <a:srgbClr val="000405"/>
                          </a:solidFill>
                          <a:latin typeface="Calibri"/>
                          <a:cs typeface="Calibri"/>
                        </a:rPr>
                        <a:t>other</a:t>
                      </a:r>
                      <a:r>
                        <a:rPr sz="1400" b="1" spc="60" dirty="0">
                          <a:solidFill>
                            <a:srgbClr val="000405"/>
                          </a:solidFill>
                          <a:latin typeface="Calibri"/>
                          <a:cs typeface="Calibri"/>
                        </a:rPr>
                        <a:t> </a:t>
                      </a:r>
                      <a:r>
                        <a:rPr sz="1400" b="1" spc="90" dirty="0">
                          <a:solidFill>
                            <a:srgbClr val="000405"/>
                          </a:solidFill>
                          <a:latin typeface="Calibri"/>
                          <a:cs typeface="Calibri"/>
                        </a:rPr>
                        <a:t>advanced</a:t>
                      </a:r>
                      <a:r>
                        <a:rPr sz="1400" b="1" spc="60" dirty="0">
                          <a:solidFill>
                            <a:srgbClr val="000405"/>
                          </a:solidFill>
                          <a:latin typeface="Calibri"/>
                          <a:cs typeface="Calibri"/>
                        </a:rPr>
                        <a:t> </a:t>
                      </a:r>
                      <a:r>
                        <a:rPr sz="1400" b="1" spc="55" dirty="0">
                          <a:solidFill>
                            <a:srgbClr val="000405"/>
                          </a:solidFill>
                          <a:latin typeface="Calibri"/>
                          <a:cs typeface="Calibri"/>
                        </a:rPr>
                        <a:t>care</a:t>
                      </a:r>
                      <a:r>
                        <a:rPr sz="1400" b="1" spc="75" dirty="0">
                          <a:solidFill>
                            <a:srgbClr val="000405"/>
                          </a:solidFill>
                          <a:latin typeface="Calibri"/>
                          <a:cs typeface="Calibri"/>
                        </a:rPr>
                        <a:t> </a:t>
                      </a:r>
                      <a:r>
                        <a:rPr sz="1400" b="1" spc="60" dirty="0">
                          <a:solidFill>
                            <a:srgbClr val="000405"/>
                          </a:solidFill>
                          <a:latin typeface="Calibri"/>
                          <a:cs typeface="Calibri"/>
                        </a:rPr>
                        <a:t>provider</a:t>
                      </a:r>
                      <a:r>
                        <a:rPr sz="1400" b="1" spc="40" dirty="0">
                          <a:solidFill>
                            <a:srgbClr val="000405"/>
                          </a:solidFill>
                          <a:latin typeface="Calibri"/>
                          <a:cs typeface="Calibri"/>
                        </a:rPr>
                        <a:t> </a:t>
                      </a:r>
                      <a:r>
                        <a:rPr sz="1400" b="1" spc="-25" dirty="0">
                          <a:solidFill>
                            <a:srgbClr val="000405"/>
                          </a:solidFill>
                          <a:latin typeface="Calibri"/>
                          <a:cs typeface="Calibri"/>
                        </a:rPr>
                        <a:t>in </a:t>
                      </a:r>
                      <a:r>
                        <a:rPr sz="1400" b="1" spc="50" dirty="0">
                          <a:solidFill>
                            <a:srgbClr val="000405"/>
                          </a:solidFill>
                          <a:latin typeface="Calibri"/>
                          <a:cs typeface="Calibri"/>
                        </a:rPr>
                        <a:t>hospital</a:t>
                      </a:r>
                      <a:r>
                        <a:rPr sz="1400" b="1" spc="80" dirty="0">
                          <a:solidFill>
                            <a:srgbClr val="000405"/>
                          </a:solidFill>
                          <a:latin typeface="Calibri"/>
                          <a:cs typeface="Calibri"/>
                        </a:rPr>
                        <a:t> </a:t>
                      </a:r>
                      <a:r>
                        <a:rPr sz="1400" b="1" dirty="0">
                          <a:solidFill>
                            <a:srgbClr val="000405"/>
                          </a:solidFill>
                          <a:latin typeface="Calibri"/>
                          <a:cs typeface="Calibri"/>
                        </a:rPr>
                        <a:t>(in-</a:t>
                      </a:r>
                      <a:r>
                        <a:rPr sz="1400" b="1" spc="45" dirty="0">
                          <a:solidFill>
                            <a:srgbClr val="000405"/>
                          </a:solidFill>
                          <a:latin typeface="Calibri"/>
                          <a:cs typeface="Calibri"/>
                        </a:rPr>
                        <a:t>patient</a:t>
                      </a:r>
                      <a:r>
                        <a:rPr sz="1400" b="1" spc="90" dirty="0">
                          <a:solidFill>
                            <a:srgbClr val="000405"/>
                          </a:solidFill>
                          <a:latin typeface="Calibri"/>
                          <a:cs typeface="Calibri"/>
                        </a:rPr>
                        <a:t> </a:t>
                      </a:r>
                      <a:r>
                        <a:rPr sz="1400" b="1" spc="65" dirty="0">
                          <a:solidFill>
                            <a:srgbClr val="000405"/>
                          </a:solidFill>
                          <a:latin typeface="Calibri"/>
                          <a:cs typeface="Calibri"/>
                        </a:rPr>
                        <a:t>room</a:t>
                      </a:r>
                      <a:r>
                        <a:rPr sz="1400" b="1" spc="75" dirty="0">
                          <a:solidFill>
                            <a:srgbClr val="000405"/>
                          </a:solidFill>
                          <a:latin typeface="Calibri"/>
                          <a:cs typeface="Calibri"/>
                        </a:rPr>
                        <a:t> </a:t>
                      </a:r>
                      <a:r>
                        <a:rPr sz="1400" b="1" spc="55" dirty="0">
                          <a:solidFill>
                            <a:srgbClr val="000405"/>
                          </a:solidFill>
                          <a:latin typeface="Calibri"/>
                          <a:cs typeface="Calibri"/>
                        </a:rPr>
                        <a:t>or</a:t>
                      </a:r>
                      <a:r>
                        <a:rPr sz="1400" b="1" spc="95" dirty="0">
                          <a:solidFill>
                            <a:srgbClr val="000405"/>
                          </a:solidFill>
                          <a:latin typeface="Calibri"/>
                          <a:cs typeface="Calibri"/>
                        </a:rPr>
                        <a:t> </a:t>
                      </a:r>
                      <a:r>
                        <a:rPr sz="1400" b="1" spc="90" dirty="0">
                          <a:solidFill>
                            <a:srgbClr val="000405"/>
                          </a:solidFill>
                          <a:latin typeface="Calibri"/>
                          <a:cs typeface="Calibri"/>
                        </a:rPr>
                        <a:t>ER)</a:t>
                      </a:r>
                      <a:r>
                        <a:rPr sz="1400" b="1" spc="65" dirty="0">
                          <a:solidFill>
                            <a:srgbClr val="000405"/>
                          </a:solidFill>
                          <a:latin typeface="Calibri"/>
                          <a:cs typeface="Calibri"/>
                        </a:rPr>
                        <a:t> </a:t>
                      </a:r>
                      <a:r>
                        <a:rPr sz="1400" b="1" dirty="0">
                          <a:solidFill>
                            <a:srgbClr val="000405"/>
                          </a:solidFill>
                          <a:latin typeface="Calibri"/>
                          <a:cs typeface="Calibri"/>
                        </a:rPr>
                        <a:t>for</a:t>
                      </a:r>
                      <a:r>
                        <a:rPr sz="1400" b="1" spc="80" dirty="0">
                          <a:solidFill>
                            <a:srgbClr val="000405"/>
                          </a:solidFill>
                          <a:latin typeface="Calibri"/>
                          <a:cs typeface="Calibri"/>
                        </a:rPr>
                        <a:t> </a:t>
                      </a:r>
                      <a:r>
                        <a:rPr sz="1400" b="1" dirty="0">
                          <a:solidFill>
                            <a:srgbClr val="000405"/>
                          </a:solidFill>
                          <a:latin typeface="Calibri"/>
                          <a:cs typeface="Calibri"/>
                        </a:rPr>
                        <a:t>at</a:t>
                      </a:r>
                      <a:r>
                        <a:rPr sz="1400" b="1" spc="90" dirty="0">
                          <a:solidFill>
                            <a:srgbClr val="000405"/>
                          </a:solidFill>
                          <a:latin typeface="Calibri"/>
                          <a:cs typeface="Calibri"/>
                        </a:rPr>
                        <a:t> </a:t>
                      </a:r>
                      <a:r>
                        <a:rPr sz="1400" b="1" dirty="0">
                          <a:solidFill>
                            <a:srgbClr val="000405"/>
                          </a:solidFill>
                          <a:latin typeface="Calibri"/>
                          <a:cs typeface="Calibri"/>
                        </a:rPr>
                        <a:t>least</a:t>
                      </a:r>
                      <a:r>
                        <a:rPr sz="1400" b="1" spc="90" dirty="0">
                          <a:solidFill>
                            <a:srgbClr val="000405"/>
                          </a:solidFill>
                          <a:latin typeface="Calibri"/>
                          <a:cs typeface="Calibri"/>
                        </a:rPr>
                        <a:t> </a:t>
                      </a:r>
                      <a:r>
                        <a:rPr sz="1400" b="1" spc="135" dirty="0">
                          <a:solidFill>
                            <a:srgbClr val="000405"/>
                          </a:solidFill>
                          <a:latin typeface="Calibri"/>
                          <a:cs typeface="Calibri"/>
                        </a:rPr>
                        <a:t>20</a:t>
                      </a:r>
                      <a:r>
                        <a:rPr sz="1400" b="1" spc="90" dirty="0">
                          <a:solidFill>
                            <a:srgbClr val="000405"/>
                          </a:solidFill>
                          <a:latin typeface="Calibri"/>
                          <a:cs typeface="Calibri"/>
                        </a:rPr>
                        <a:t> </a:t>
                      </a:r>
                      <a:r>
                        <a:rPr sz="1400" b="1" spc="65" dirty="0">
                          <a:solidFill>
                            <a:srgbClr val="000405"/>
                          </a:solidFill>
                          <a:latin typeface="Calibri"/>
                          <a:cs typeface="Calibri"/>
                        </a:rPr>
                        <a:t>consecutive</a:t>
                      </a:r>
                      <a:r>
                        <a:rPr sz="1400" b="1" spc="75" dirty="0">
                          <a:solidFill>
                            <a:srgbClr val="000405"/>
                          </a:solidFill>
                          <a:latin typeface="Calibri"/>
                          <a:cs typeface="Calibri"/>
                        </a:rPr>
                        <a:t> </a:t>
                      </a:r>
                      <a:r>
                        <a:rPr sz="1400" b="1" spc="-10" dirty="0">
                          <a:solidFill>
                            <a:srgbClr val="000405"/>
                          </a:solidFill>
                          <a:latin typeface="Calibri"/>
                          <a:cs typeface="Calibri"/>
                        </a:rPr>
                        <a:t>hours.</a:t>
                      </a:r>
                      <a:endParaRPr sz="1400">
                        <a:latin typeface="Calibri"/>
                        <a:cs typeface="Calibri"/>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hMerge="1">
                  <a:txBody>
                    <a:bodyPr/>
                    <a:lstStyle/>
                    <a:p>
                      <a:endParaRPr/>
                    </a:p>
                  </a:txBody>
                  <a:tcPr marL="0" marR="0" marT="0" marB="0"/>
                </a:tc>
                <a:extLst>
                  <a:ext uri="{0D108BD9-81ED-4DB2-BD59-A6C34878D82A}">
                    <a16:rowId xmlns:a16="http://schemas.microsoft.com/office/drawing/2014/main" val="10006"/>
                  </a:ext>
                </a:extLst>
              </a:tr>
            </a:tbl>
          </a:graphicData>
        </a:graphic>
      </p:graphicFrame>
      <p:sp>
        <p:nvSpPr>
          <p:cNvPr id="7" name="object 7" descr="$PPTXTitle"/>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55" dirty="0">
                <a:solidFill>
                  <a:srgbClr val="E97031"/>
                </a:solidFill>
              </a:rPr>
              <a:t>Hospital</a:t>
            </a:r>
            <a:r>
              <a:rPr spc="175" dirty="0">
                <a:solidFill>
                  <a:srgbClr val="E97031"/>
                </a:solidFill>
              </a:rPr>
              <a:t> </a:t>
            </a:r>
            <a:r>
              <a:rPr spc="130" dirty="0">
                <a:solidFill>
                  <a:srgbClr val="E97031"/>
                </a:solidFill>
              </a:rPr>
              <a:t>Indemnity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72085" rIns="0" bIns="0" rtlCol="0">
            <a:spAutoFit/>
          </a:bodyPr>
          <a:lstStyle/>
          <a:p>
            <a:pPr marL="3585845">
              <a:lnSpc>
                <a:spcPct val="100000"/>
              </a:lnSpc>
              <a:spcBef>
                <a:spcPts val="100"/>
              </a:spcBef>
            </a:pPr>
            <a:r>
              <a:rPr spc="114" dirty="0"/>
              <a:t>Long-</a:t>
            </a:r>
            <a:r>
              <a:rPr dirty="0"/>
              <a:t>Term</a:t>
            </a:r>
            <a:r>
              <a:rPr spc="225" dirty="0"/>
              <a:t> </a:t>
            </a:r>
            <a:r>
              <a:rPr spc="145" dirty="0"/>
              <a:t>Disability</a:t>
            </a:r>
            <a:r>
              <a:rPr spc="225" dirty="0"/>
              <a:t> </a:t>
            </a:r>
            <a:r>
              <a:rPr spc="105" dirty="0"/>
              <a:t>(LTD)</a:t>
            </a:r>
            <a:r>
              <a:rPr spc="225" dirty="0"/>
              <a:t> </a:t>
            </a:r>
            <a:r>
              <a:rPr spc="170" dirty="0"/>
              <a:t>buy-</a:t>
            </a:r>
            <a:r>
              <a:rPr spc="180" dirty="0"/>
              <a:t>up</a:t>
            </a:r>
          </a:p>
        </p:txBody>
      </p:sp>
      <p:sp>
        <p:nvSpPr>
          <p:cNvPr id="3" name="object 3"/>
          <p:cNvSpPr txBox="1"/>
          <p:nvPr/>
        </p:nvSpPr>
        <p:spPr>
          <a:xfrm>
            <a:off x="3890264" y="963294"/>
            <a:ext cx="7844790" cy="5539740"/>
          </a:xfrm>
          <a:prstGeom prst="rect">
            <a:avLst/>
          </a:prstGeom>
        </p:spPr>
        <p:txBody>
          <a:bodyPr vert="horz" wrap="square" lIns="0" tIns="39370" rIns="0" bIns="0" rtlCol="0">
            <a:spAutoFit/>
          </a:bodyPr>
          <a:lstStyle/>
          <a:p>
            <a:pPr marL="12700" marR="328295" lvl="0" indent="0" defTabSz="914400" eaLnBrk="1" fontAlgn="auto" latinLnBrk="0" hangingPunct="1">
              <a:lnSpc>
                <a:spcPts val="1730"/>
              </a:lnSpc>
              <a:spcBef>
                <a:spcPts val="310"/>
              </a:spcBef>
              <a:spcAft>
                <a:spcPts val="0"/>
              </a:spcAft>
              <a:buClrTx/>
              <a:buSzTx/>
              <a:buFontTx/>
              <a:buNone/>
              <a:tabLst/>
              <a:defRPr/>
            </a:pPr>
            <a:r>
              <a:rPr kumimoji="0" sz="1600" b="1" i="0" u="none" strike="noStrike" kern="0" cap="none" spc="95" normalizeH="0" baseline="0" noProof="0" dirty="0">
                <a:ln>
                  <a:noFill/>
                </a:ln>
                <a:solidFill>
                  <a:srgbClr val="FFFFFF"/>
                </a:solidFill>
                <a:effectLst/>
                <a:uLnTx/>
                <a:uFillTx/>
                <a:latin typeface="Calibri"/>
                <a:cs typeface="Calibri"/>
              </a:rPr>
              <a:t>This</a:t>
            </a:r>
            <a:r>
              <a:rPr kumimoji="0" sz="1600" b="1" i="0" u="none" strike="noStrike" kern="0" cap="none" spc="145" normalizeH="0" baseline="0" noProof="0" dirty="0">
                <a:ln>
                  <a:noFill/>
                </a:ln>
                <a:solidFill>
                  <a:srgbClr val="FFFFFF"/>
                </a:solidFill>
                <a:effectLst/>
                <a:uLnTx/>
                <a:uFillTx/>
                <a:latin typeface="Calibri"/>
                <a:cs typeface="Calibri"/>
              </a:rPr>
              <a:t> </a:t>
            </a:r>
            <a:r>
              <a:rPr kumimoji="0" sz="1600" b="1" i="0" u="none" strike="noStrike" kern="0" cap="none" spc="130" normalizeH="0" baseline="0" noProof="0" dirty="0">
                <a:ln>
                  <a:noFill/>
                </a:ln>
                <a:solidFill>
                  <a:srgbClr val="FFFFFF"/>
                </a:solidFill>
                <a:effectLst/>
                <a:uLnTx/>
                <a:uFillTx/>
                <a:latin typeface="Calibri"/>
                <a:cs typeface="Calibri"/>
              </a:rPr>
              <a:t>coverage</a:t>
            </a:r>
            <a:r>
              <a:rPr kumimoji="0" sz="1600" b="1" i="0" u="none" strike="noStrike" kern="0" cap="none" spc="195" normalizeH="0" baseline="0" noProof="0" dirty="0">
                <a:ln>
                  <a:noFill/>
                </a:ln>
                <a:solidFill>
                  <a:srgbClr val="FFFFFF"/>
                </a:solidFill>
                <a:effectLst/>
                <a:uLnTx/>
                <a:uFillTx/>
                <a:latin typeface="Calibri"/>
                <a:cs typeface="Calibri"/>
              </a:rPr>
              <a:t> </a:t>
            </a:r>
            <a:r>
              <a:rPr kumimoji="0" sz="1600" b="1" i="0" u="none" strike="noStrike" kern="0" cap="none" spc="75" normalizeH="0" baseline="0" noProof="0" dirty="0">
                <a:ln>
                  <a:noFill/>
                </a:ln>
                <a:solidFill>
                  <a:srgbClr val="FFFFFF"/>
                </a:solidFill>
                <a:effectLst/>
                <a:uLnTx/>
                <a:uFillTx/>
                <a:latin typeface="Calibri"/>
                <a:cs typeface="Calibri"/>
              </a:rPr>
              <a:t>is</a:t>
            </a:r>
            <a:r>
              <a:rPr kumimoji="0" sz="1600" b="1" i="0" u="none" strike="noStrike" kern="0" cap="none" spc="150" normalizeH="0" baseline="0" noProof="0" dirty="0">
                <a:ln>
                  <a:noFill/>
                </a:ln>
                <a:solidFill>
                  <a:srgbClr val="FFFFFF"/>
                </a:solidFill>
                <a:effectLst/>
                <a:uLnTx/>
                <a:uFillTx/>
                <a:latin typeface="Calibri"/>
                <a:cs typeface="Calibri"/>
              </a:rPr>
              <a:t> </a:t>
            </a:r>
            <a:r>
              <a:rPr kumimoji="0" sz="1600" b="1" i="0" u="none" strike="noStrike" kern="0" cap="none" spc="155" normalizeH="0" baseline="0" noProof="0" dirty="0">
                <a:ln>
                  <a:noFill/>
                </a:ln>
                <a:solidFill>
                  <a:srgbClr val="FFFFFF"/>
                </a:solidFill>
                <a:effectLst/>
                <a:uLnTx/>
                <a:uFillTx/>
                <a:latin typeface="Calibri"/>
                <a:cs typeface="Calibri"/>
              </a:rPr>
              <a:t>designed</a:t>
            </a:r>
            <a:r>
              <a:rPr kumimoji="0" sz="1600" b="1" i="0" u="none" strike="noStrike" kern="0" cap="none" spc="195" normalizeH="0" baseline="0" noProof="0" dirty="0">
                <a:ln>
                  <a:noFill/>
                </a:ln>
                <a:solidFill>
                  <a:srgbClr val="FFFFFF"/>
                </a:solidFill>
                <a:effectLst/>
                <a:uLnTx/>
                <a:uFillTx/>
                <a:latin typeface="Calibri"/>
                <a:cs typeface="Calibri"/>
              </a:rPr>
              <a:t> </a:t>
            </a:r>
            <a:r>
              <a:rPr kumimoji="0" sz="1600" b="1" i="0" u="none" strike="noStrike" kern="0" cap="none" spc="65" normalizeH="0" baseline="0" noProof="0" dirty="0">
                <a:ln>
                  <a:noFill/>
                </a:ln>
                <a:solidFill>
                  <a:srgbClr val="FFFFFF"/>
                </a:solidFill>
                <a:effectLst/>
                <a:uLnTx/>
                <a:uFillTx/>
                <a:latin typeface="Calibri"/>
                <a:cs typeface="Calibri"/>
              </a:rPr>
              <a:t>to</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provide</a:t>
            </a:r>
            <a:r>
              <a:rPr kumimoji="0" sz="1600" b="1" i="0" u="none" strike="noStrike" kern="0" cap="none" spc="195"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additional</a:t>
            </a:r>
            <a:r>
              <a:rPr kumimoji="0" sz="1600" b="1" i="0" u="none" strike="noStrike" kern="0" cap="none" spc="180" normalizeH="0" baseline="0" noProof="0" dirty="0">
                <a:ln>
                  <a:noFill/>
                </a:ln>
                <a:solidFill>
                  <a:srgbClr val="FFFFFF"/>
                </a:solidFill>
                <a:effectLst/>
                <a:uLnTx/>
                <a:uFillTx/>
                <a:latin typeface="Calibri"/>
                <a:cs typeface="Calibri"/>
              </a:rPr>
              <a:t> </a:t>
            </a:r>
            <a:r>
              <a:rPr kumimoji="0" sz="1600" b="1" i="0" u="none" strike="noStrike" kern="0" cap="none" spc="120" normalizeH="0" baseline="0" noProof="0" dirty="0">
                <a:ln>
                  <a:noFill/>
                </a:ln>
                <a:solidFill>
                  <a:srgbClr val="FFFFFF"/>
                </a:solidFill>
                <a:effectLst/>
                <a:uLnTx/>
                <a:uFillTx/>
                <a:latin typeface="Calibri"/>
                <a:cs typeface="Calibri"/>
              </a:rPr>
              <a:t>income</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114" normalizeH="0" baseline="0" noProof="0" dirty="0">
                <a:ln>
                  <a:noFill/>
                </a:ln>
                <a:solidFill>
                  <a:srgbClr val="FFFFFF"/>
                </a:solidFill>
                <a:effectLst/>
                <a:uLnTx/>
                <a:uFillTx/>
                <a:latin typeface="Calibri"/>
                <a:cs typeface="Calibri"/>
              </a:rPr>
              <a:t>replacement</a:t>
            </a:r>
            <a:r>
              <a:rPr kumimoji="0" sz="1600" b="1" i="0" u="none" strike="noStrike" kern="0" cap="none" spc="195"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above </a:t>
            </a:r>
            <a:r>
              <a:rPr kumimoji="0" sz="1600" b="1" i="0" u="none" strike="noStrike" kern="0" cap="none" spc="90" normalizeH="0" baseline="0" noProof="0" dirty="0">
                <a:ln>
                  <a:noFill/>
                </a:ln>
                <a:solidFill>
                  <a:srgbClr val="FFFFFF"/>
                </a:solidFill>
                <a:effectLst/>
                <a:uLnTx/>
                <a:uFillTx/>
                <a:latin typeface="Calibri"/>
                <a:cs typeface="Calibri"/>
              </a:rPr>
              <a:t>Auburn’s</a:t>
            </a:r>
            <a:r>
              <a:rPr kumimoji="0" sz="1600" b="1" i="0" u="none" strike="noStrike" kern="0" cap="none" spc="215" normalizeH="0" baseline="0" noProof="0" dirty="0">
                <a:ln>
                  <a:noFill/>
                </a:ln>
                <a:solidFill>
                  <a:srgbClr val="FFFFFF"/>
                </a:solidFill>
                <a:effectLst/>
                <a:uLnTx/>
                <a:uFillTx/>
                <a:latin typeface="Calibri"/>
                <a:cs typeface="Calibri"/>
              </a:rPr>
              <a:t> </a:t>
            </a:r>
            <a:r>
              <a:rPr kumimoji="0" sz="1600" b="1" i="0" u="none" strike="noStrike" kern="0" cap="none" spc="135" normalizeH="0" baseline="0" noProof="0" dirty="0">
                <a:ln>
                  <a:noFill/>
                </a:ln>
                <a:solidFill>
                  <a:srgbClr val="FFFFFF"/>
                </a:solidFill>
                <a:effectLst/>
                <a:uLnTx/>
                <a:uFillTx/>
                <a:latin typeface="Calibri"/>
                <a:cs typeface="Calibri"/>
              </a:rPr>
              <a:t>base</a:t>
            </a:r>
            <a:r>
              <a:rPr kumimoji="0" sz="1600" b="1" i="0" u="none" strike="noStrike" kern="0" cap="none" spc="185"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Long-</a:t>
            </a:r>
            <a:r>
              <a:rPr kumimoji="0" sz="1600" b="1" i="0" u="none" strike="noStrike" kern="0" cap="none" spc="0" normalizeH="0" baseline="0" noProof="0" dirty="0">
                <a:ln>
                  <a:noFill/>
                </a:ln>
                <a:solidFill>
                  <a:srgbClr val="FFFFFF"/>
                </a:solidFill>
                <a:effectLst/>
                <a:uLnTx/>
                <a:uFillTx/>
                <a:latin typeface="Calibri"/>
                <a:cs typeface="Calibri"/>
              </a:rPr>
              <a:t>Term</a:t>
            </a:r>
            <a:r>
              <a:rPr kumimoji="0" sz="1600" b="1" i="0" u="none" strike="noStrike" kern="0" cap="none" spc="210"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Disability</a:t>
            </a:r>
            <a:r>
              <a:rPr kumimoji="0" sz="1600" b="1" i="0" u="none" strike="noStrike" kern="0" cap="none" spc="175" normalizeH="0" baseline="0" noProof="0" dirty="0">
                <a:ln>
                  <a:noFill/>
                </a:ln>
                <a:solidFill>
                  <a:srgbClr val="FFFFFF"/>
                </a:solidFill>
                <a:effectLst/>
                <a:uLnTx/>
                <a:uFillTx/>
                <a:latin typeface="Calibri"/>
                <a:cs typeface="Calibri"/>
              </a:rPr>
              <a:t> </a:t>
            </a:r>
            <a:r>
              <a:rPr kumimoji="0" sz="1600" b="1" i="0" u="none" strike="noStrike" kern="0" cap="none" spc="80" normalizeH="0" baseline="0" noProof="0" dirty="0">
                <a:ln>
                  <a:noFill/>
                </a:ln>
                <a:solidFill>
                  <a:srgbClr val="FFFFFF"/>
                </a:solidFill>
                <a:effectLst/>
                <a:uLnTx/>
                <a:uFillTx/>
                <a:latin typeface="Calibri"/>
                <a:cs typeface="Calibri"/>
              </a:rPr>
              <a:t>(LTD)</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114" normalizeH="0" baseline="0" noProof="0" dirty="0">
                <a:ln>
                  <a:noFill/>
                </a:ln>
                <a:solidFill>
                  <a:srgbClr val="FFFFFF"/>
                </a:solidFill>
                <a:effectLst/>
                <a:uLnTx/>
                <a:uFillTx/>
                <a:latin typeface="Calibri"/>
                <a:cs typeface="Calibri"/>
              </a:rPr>
              <a:t>plan</a:t>
            </a:r>
            <a:r>
              <a:rPr kumimoji="0" sz="1600" b="1" i="0" u="none" strike="noStrike" kern="0" cap="none" spc="175" normalizeH="0" baseline="0" noProof="0" dirty="0">
                <a:ln>
                  <a:noFill/>
                </a:ln>
                <a:solidFill>
                  <a:srgbClr val="FFFFFF"/>
                </a:solidFill>
                <a:effectLst/>
                <a:uLnTx/>
                <a:uFillTx/>
                <a:latin typeface="Calibri"/>
                <a:cs typeface="Calibri"/>
              </a:rPr>
              <a:t> </a:t>
            </a:r>
            <a:r>
              <a:rPr kumimoji="0" sz="1600" b="1" i="0" u="none" strike="noStrike" kern="0" cap="none" spc="65" normalizeH="0" baseline="0" noProof="0" dirty="0">
                <a:ln>
                  <a:noFill/>
                </a:ln>
                <a:solidFill>
                  <a:srgbClr val="FFFFFF"/>
                </a:solidFill>
                <a:effectLst/>
                <a:uLnTx/>
                <a:uFillTx/>
                <a:latin typeface="Calibri"/>
                <a:cs typeface="Calibri"/>
              </a:rPr>
              <a:t>to</a:t>
            </a:r>
            <a:r>
              <a:rPr kumimoji="0" sz="1600" b="1" i="0" u="none" strike="noStrike" kern="0" cap="none" spc="175"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the</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135" normalizeH="0" baseline="0" noProof="0" dirty="0">
                <a:ln>
                  <a:noFill/>
                </a:ln>
                <a:solidFill>
                  <a:srgbClr val="FFFFFF"/>
                </a:solidFill>
                <a:effectLst/>
                <a:uLnTx/>
                <a:uFillTx/>
                <a:latin typeface="Calibri"/>
                <a:cs typeface="Calibri"/>
              </a:rPr>
              <a:t>employee</a:t>
            </a:r>
            <a:r>
              <a:rPr kumimoji="0" sz="1600" b="1" i="0" u="none" strike="noStrike" kern="0" cap="none" spc="210" normalizeH="0" baseline="0" noProof="0" dirty="0">
                <a:ln>
                  <a:noFill/>
                </a:ln>
                <a:solidFill>
                  <a:srgbClr val="FFFFFF"/>
                </a:solidFill>
                <a:effectLst/>
                <a:uLnTx/>
                <a:uFillTx/>
                <a:latin typeface="Calibri"/>
                <a:cs typeface="Calibri"/>
              </a:rPr>
              <a:t> </a:t>
            </a:r>
            <a:r>
              <a:rPr kumimoji="0" sz="1600" b="1" i="0" u="none" strike="noStrike" kern="0" cap="none" spc="114" normalizeH="0" baseline="0" noProof="0" dirty="0">
                <a:ln>
                  <a:noFill/>
                </a:ln>
                <a:solidFill>
                  <a:srgbClr val="FFFFFF"/>
                </a:solidFill>
                <a:effectLst/>
                <a:uLnTx/>
                <a:uFillTx/>
                <a:latin typeface="Calibri"/>
                <a:cs typeface="Calibri"/>
              </a:rPr>
              <a:t>should</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65" normalizeH="0" baseline="0" noProof="0" dirty="0">
                <a:ln>
                  <a:noFill/>
                </a:ln>
                <a:solidFill>
                  <a:srgbClr val="FFFFFF"/>
                </a:solidFill>
                <a:effectLst/>
                <a:uLnTx/>
                <a:uFillTx/>
                <a:latin typeface="Calibri"/>
                <a:cs typeface="Calibri"/>
              </a:rPr>
              <a:t>they </a:t>
            </a:r>
            <a:r>
              <a:rPr kumimoji="0" sz="1600" b="1" i="0" u="none" strike="noStrike" kern="0" cap="none" spc="145" normalizeH="0" baseline="0" noProof="0" dirty="0">
                <a:ln>
                  <a:noFill/>
                </a:ln>
                <a:solidFill>
                  <a:srgbClr val="FFFFFF"/>
                </a:solidFill>
                <a:effectLst/>
                <a:uLnTx/>
                <a:uFillTx/>
                <a:latin typeface="Calibri"/>
                <a:cs typeface="Calibri"/>
              </a:rPr>
              <a:t>become</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135" normalizeH="0" baseline="0" noProof="0" dirty="0">
                <a:ln>
                  <a:noFill/>
                </a:ln>
                <a:solidFill>
                  <a:srgbClr val="FFFFFF"/>
                </a:solidFill>
                <a:effectLst/>
                <a:uLnTx/>
                <a:uFillTx/>
                <a:latin typeface="Calibri"/>
                <a:cs typeface="Calibri"/>
              </a:rPr>
              <a:t>disabled</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and</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70" normalizeH="0" baseline="0" noProof="0" dirty="0">
                <a:ln>
                  <a:noFill/>
                </a:ln>
                <a:solidFill>
                  <a:srgbClr val="FFFFFF"/>
                </a:solidFill>
                <a:effectLst/>
                <a:uLnTx/>
                <a:uFillTx/>
                <a:latin typeface="Calibri"/>
                <a:cs typeface="Calibri"/>
              </a:rPr>
              <a:t>are</a:t>
            </a:r>
            <a:r>
              <a:rPr kumimoji="0" sz="1600" b="1" i="0" u="none" strike="noStrike" kern="0" cap="none" spc="165" normalizeH="0" baseline="0" noProof="0" dirty="0">
                <a:ln>
                  <a:noFill/>
                </a:ln>
                <a:solidFill>
                  <a:srgbClr val="FFFFFF"/>
                </a:solidFill>
                <a:effectLst/>
                <a:uLnTx/>
                <a:uFillTx/>
                <a:latin typeface="Calibri"/>
                <a:cs typeface="Calibri"/>
              </a:rPr>
              <a:t> </a:t>
            </a:r>
            <a:r>
              <a:rPr kumimoji="0" sz="1600" b="1" i="0" u="none" strike="noStrike" kern="0" cap="none" spc="120" normalizeH="0" baseline="0" noProof="0" dirty="0">
                <a:ln>
                  <a:noFill/>
                </a:ln>
                <a:solidFill>
                  <a:srgbClr val="FFFFFF"/>
                </a:solidFill>
                <a:effectLst/>
                <a:uLnTx/>
                <a:uFillTx/>
                <a:latin typeface="Calibri"/>
                <a:cs typeface="Calibri"/>
              </a:rPr>
              <a:t>unable</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65" normalizeH="0" baseline="0" noProof="0" dirty="0">
                <a:ln>
                  <a:noFill/>
                </a:ln>
                <a:solidFill>
                  <a:srgbClr val="FFFFFF"/>
                </a:solidFill>
                <a:effectLst/>
                <a:uLnTx/>
                <a:uFillTx/>
                <a:latin typeface="Calibri"/>
                <a:cs typeface="Calibri"/>
              </a:rPr>
              <a:t>to</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70" normalizeH="0" baseline="0" noProof="0" dirty="0">
                <a:ln>
                  <a:noFill/>
                </a:ln>
                <a:solidFill>
                  <a:srgbClr val="FFFFFF"/>
                </a:solidFill>
                <a:effectLst/>
                <a:uLnTx/>
                <a:uFillTx/>
                <a:latin typeface="Calibri"/>
                <a:cs typeface="Calibri"/>
              </a:rPr>
              <a:t>work.</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2700" marR="51435" lvl="0" indent="0" defTabSz="914400" eaLnBrk="1" fontAlgn="auto" latinLnBrk="0" hangingPunct="1">
              <a:lnSpc>
                <a:spcPts val="1730"/>
              </a:lnSpc>
              <a:spcBef>
                <a:spcPts val="995"/>
              </a:spcBef>
              <a:spcAft>
                <a:spcPts val="0"/>
              </a:spcAft>
              <a:buClrTx/>
              <a:buSzTx/>
              <a:buFontTx/>
              <a:buNone/>
              <a:tabLst/>
              <a:defRPr/>
            </a:pPr>
            <a:r>
              <a:rPr kumimoji="0" sz="1600" b="1" i="0" u="none" strike="noStrike" kern="0" cap="none" spc="95" normalizeH="0" baseline="0" noProof="0" dirty="0">
                <a:ln>
                  <a:noFill/>
                </a:ln>
                <a:solidFill>
                  <a:srgbClr val="FFFFFF"/>
                </a:solidFill>
                <a:effectLst/>
                <a:uLnTx/>
                <a:uFillTx/>
                <a:latin typeface="Calibri"/>
                <a:cs typeface="Calibri"/>
              </a:rPr>
              <a:t>This</a:t>
            </a:r>
            <a:r>
              <a:rPr kumimoji="0" sz="1600" b="1" i="0" u="none" strike="noStrike" kern="0" cap="none" spc="150"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benefit</a:t>
            </a:r>
            <a:r>
              <a:rPr kumimoji="0" sz="1600" b="1" i="0" u="none" strike="noStrike" kern="0" cap="none" spc="200" normalizeH="0" baseline="0" noProof="0" dirty="0">
                <a:ln>
                  <a:noFill/>
                </a:ln>
                <a:solidFill>
                  <a:srgbClr val="FFFFFF"/>
                </a:solidFill>
                <a:effectLst/>
                <a:uLnTx/>
                <a:uFillTx/>
                <a:latin typeface="Calibri"/>
                <a:cs typeface="Calibri"/>
              </a:rPr>
              <a:t> </a:t>
            </a:r>
            <a:r>
              <a:rPr kumimoji="0" sz="1600" b="1" i="0" u="none" strike="noStrike" kern="0" cap="none" spc="75" normalizeH="0" baseline="0" noProof="0" dirty="0">
                <a:ln>
                  <a:noFill/>
                </a:ln>
                <a:solidFill>
                  <a:srgbClr val="FFFFFF"/>
                </a:solidFill>
                <a:effectLst/>
                <a:uLnTx/>
                <a:uFillTx/>
                <a:latin typeface="Calibri"/>
                <a:cs typeface="Calibri"/>
              </a:rPr>
              <a:t>runs</a:t>
            </a:r>
            <a:r>
              <a:rPr kumimoji="0" sz="1600" b="1" i="0" u="none" strike="noStrike" kern="0" cap="none" spc="204" normalizeH="0" baseline="0" noProof="0" dirty="0">
                <a:ln>
                  <a:noFill/>
                </a:ln>
                <a:solidFill>
                  <a:srgbClr val="FFFFFF"/>
                </a:solidFill>
                <a:effectLst/>
                <a:uLnTx/>
                <a:uFillTx/>
                <a:latin typeface="Calibri"/>
                <a:cs typeface="Calibri"/>
              </a:rPr>
              <a:t> </a:t>
            </a:r>
            <a:r>
              <a:rPr kumimoji="0" sz="1600" b="1" i="0" u="none" strike="noStrike" kern="0" cap="none" spc="90" normalizeH="0" baseline="0" noProof="0" dirty="0">
                <a:ln>
                  <a:noFill/>
                </a:ln>
                <a:solidFill>
                  <a:srgbClr val="FFFFFF"/>
                </a:solidFill>
                <a:effectLst/>
                <a:uLnTx/>
                <a:uFillTx/>
                <a:latin typeface="Calibri"/>
                <a:cs typeface="Calibri"/>
              </a:rPr>
              <a:t>concurrently</a:t>
            </a:r>
            <a:r>
              <a:rPr kumimoji="0" sz="1600" b="1" i="0" u="none" strike="noStrike" kern="0" cap="none" spc="210" normalizeH="0" baseline="0" noProof="0" dirty="0">
                <a:ln>
                  <a:noFill/>
                </a:ln>
                <a:solidFill>
                  <a:srgbClr val="FFFFFF"/>
                </a:solidFill>
                <a:effectLst/>
                <a:uLnTx/>
                <a:uFillTx/>
                <a:latin typeface="Calibri"/>
                <a:cs typeface="Calibri"/>
              </a:rPr>
              <a:t> </a:t>
            </a:r>
            <a:r>
              <a:rPr kumimoji="0" sz="1600" b="1" i="0" u="none" strike="noStrike" kern="0" cap="none" spc="80" normalizeH="0" baseline="0" noProof="0" dirty="0">
                <a:ln>
                  <a:noFill/>
                </a:ln>
                <a:solidFill>
                  <a:srgbClr val="FFFFFF"/>
                </a:solidFill>
                <a:effectLst/>
                <a:uLnTx/>
                <a:uFillTx/>
                <a:latin typeface="Calibri"/>
                <a:cs typeface="Calibri"/>
              </a:rPr>
              <a:t>with</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the</a:t>
            </a:r>
            <a:r>
              <a:rPr kumimoji="0" sz="1600" b="1" i="0" u="none" strike="noStrike" kern="0" cap="none" spc="175" normalizeH="0" baseline="0" noProof="0" dirty="0">
                <a:ln>
                  <a:noFill/>
                </a:ln>
                <a:solidFill>
                  <a:srgbClr val="FFFFFF"/>
                </a:solidFill>
                <a:effectLst/>
                <a:uLnTx/>
                <a:uFillTx/>
                <a:latin typeface="Calibri"/>
                <a:cs typeface="Calibri"/>
              </a:rPr>
              <a:t> </a:t>
            </a:r>
            <a:r>
              <a:rPr kumimoji="0" sz="1600" b="1" i="0" u="none" strike="noStrike" kern="0" cap="none" spc="135" normalizeH="0" baseline="0" noProof="0" dirty="0">
                <a:ln>
                  <a:noFill/>
                </a:ln>
                <a:solidFill>
                  <a:srgbClr val="FFFFFF"/>
                </a:solidFill>
                <a:effectLst/>
                <a:uLnTx/>
                <a:uFillTx/>
                <a:latin typeface="Calibri"/>
                <a:cs typeface="Calibri"/>
              </a:rPr>
              <a:t>base</a:t>
            </a:r>
            <a:r>
              <a:rPr kumimoji="0" sz="1600" b="1" i="0" u="none" strike="noStrike" kern="0" cap="none" spc="175" normalizeH="0" baseline="0" noProof="0" dirty="0">
                <a:ln>
                  <a:noFill/>
                </a:ln>
                <a:solidFill>
                  <a:srgbClr val="FFFFFF"/>
                </a:solidFill>
                <a:effectLst/>
                <a:uLnTx/>
                <a:uFillTx/>
                <a:latin typeface="Calibri"/>
                <a:cs typeface="Calibri"/>
              </a:rPr>
              <a:t> </a:t>
            </a:r>
            <a:r>
              <a:rPr kumimoji="0" sz="1600" b="1" i="0" u="none" strike="noStrike" kern="0" cap="none" spc="90" normalizeH="0" baseline="0" noProof="0" dirty="0">
                <a:ln>
                  <a:noFill/>
                </a:ln>
                <a:solidFill>
                  <a:srgbClr val="FFFFFF"/>
                </a:solidFill>
                <a:effectLst/>
                <a:uLnTx/>
                <a:uFillTx/>
                <a:latin typeface="Calibri"/>
                <a:cs typeface="Calibri"/>
              </a:rPr>
              <a:t>LTD</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program, </a:t>
            </a:r>
            <a:r>
              <a:rPr kumimoji="0" sz="1600" b="1" i="0" u="none" strike="noStrike" kern="0" cap="none" spc="0" normalizeH="0" baseline="0" noProof="0" dirty="0">
                <a:ln>
                  <a:noFill/>
                </a:ln>
                <a:solidFill>
                  <a:srgbClr val="FFFFFF"/>
                </a:solidFill>
                <a:effectLst/>
                <a:uLnTx/>
                <a:uFillTx/>
                <a:latin typeface="Calibri"/>
                <a:cs typeface="Calibri"/>
              </a:rPr>
              <a:t>if</a:t>
            </a:r>
            <a:r>
              <a:rPr kumimoji="0" sz="1600" b="1" i="0" u="none" strike="noStrike" kern="0" cap="none" spc="225"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elected,</a:t>
            </a:r>
            <a:r>
              <a:rPr kumimoji="0" sz="1600" b="1" i="0" u="none" strike="noStrike" kern="0" cap="none" spc="100"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and</a:t>
            </a:r>
            <a:r>
              <a:rPr kumimoji="0" sz="1600" b="1" i="0" u="none" strike="noStrike" kern="0" cap="none" spc="185" normalizeH="0" baseline="0" noProof="0" dirty="0">
                <a:ln>
                  <a:noFill/>
                </a:ln>
                <a:solidFill>
                  <a:srgbClr val="FFFFFF"/>
                </a:solidFill>
                <a:effectLst/>
                <a:uLnTx/>
                <a:uFillTx/>
                <a:latin typeface="Calibri"/>
                <a:cs typeface="Calibri"/>
              </a:rPr>
              <a:t> </a:t>
            </a:r>
            <a:r>
              <a:rPr kumimoji="0" sz="1600" b="1" i="0" u="none" strike="noStrike" kern="0" cap="none" spc="50" normalizeH="0" baseline="0" noProof="0" dirty="0">
                <a:ln>
                  <a:noFill/>
                </a:ln>
                <a:solidFill>
                  <a:srgbClr val="FFFFFF"/>
                </a:solidFill>
                <a:effectLst/>
                <a:uLnTx/>
                <a:uFillTx/>
                <a:latin typeface="Calibri"/>
                <a:cs typeface="Calibri"/>
              </a:rPr>
              <a:t>after </a:t>
            </a:r>
            <a:r>
              <a:rPr kumimoji="0" sz="1600" b="1" i="0" u="none" strike="noStrike" kern="0" cap="none" spc="85" normalizeH="0" baseline="0" noProof="0" dirty="0">
                <a:ln>
                  <a:noFill/>
                </a:ln>
                <a:solidFill>
                  <a:srgbClr val="FFFFFF"/>
                </a:solidFill>
                <a:effectLst/>
                <a:uLnTx/>
                <a:uFillTx/>
                <a:latin typeface="Calibri"/>
                <a:cs typeface="Calibri"/>
              </a:rPr>
              <a:t>the</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80" normalizeH="0" baseline="0" noProof="0" dirty="0">
                <a:ln>
                  <a:noFill/>
                </a:ln>
                <a:solidFill>
                  <a:srgbClr val="FFFFFF"/>
                </a:solidFill>
                <a:effectLst/>
                <a:uLnTx/>
                <a:uFillTx/>
                <a:latin typeface="Calibri"/>
                <a:cs typeface="Calibri"/>
              </a:rPr>
              <a:t>short-</a:t>
            </a:r>
            <a:r>
              <a:rPr kumimoji="0" sz="1600" b="1" i="0" u="none" strike="noStrike" kern="0" cap="none" spc="85" normalizeH="0" baseline="0" noProof="0" dirty="0">
                <a:ln>
                  <a:noFill/>
                </a:ln>
                <a:solidFill>
                  <a:srgbClr val="FFFFFF"/>
                </a:solidFill>
                <a:effectLst/>
                <a:uLnTx/>
                <a:uFillTx/>
                <a:latin typeface="Calibri"/>
                <a:cs typeface="Calibri"/>
              </a:rPr>
              <a:t>term</a:t>
            </a:r>
            <a:r>
              <a:rPr kumimoji="0" sz="1600" b="1" i="0" u="none" strike="noStrike" kern="0" cap="none" spc="204"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disability,</a:t>
            </a:r>
            <a:r>
              <a:rPr kumimoji="0" sz="1600" b="1" i="0" u="none" strike="noStrike" kern="0" cap="none" spc="75" normalizeH="0" baseline="0" noProof="0" dirty="0">
                <a:ln>
                  <a:noFill/>
                </a:ln>
                <a:solidFill>
                  <a:srgbClr val="FFFFFF"/>
                </a:solidFill>
                <a:effectLst/>
                <a:uLnTx/>
                <a:uFillTx/>
                <a:latin typeface="Calibri"/>
                <a:cs typeface="Calibri"/>
              </a:rPr>
              <a:t> </a:t>
            </a:r>
            <a:r>
              <a:rPr kumimoji="0" sz="1600" b="1" i="0" u="none" strike="noStrike" kern="0" cap="none" spc="65" normalizeH="0" baseline="0" noProof="0" dirty="0">
                <a:ln>
                  <a:noFill/>
                </a:ln>
                <a:solidFill>
                  <a:srgbClr val="FFFFFF"/>
                </a:solidFill>
                <a:effectLst/>
                <a:uLnTx/>
                <a:uFillTx/>
                <a:latin typeface="Calibri"/>
                <a:cs typeface="Calibri"/>
              </a:rPr>
              <a:t>i.e.</a:t>
            </a:r>
            <a:r>
              <a:rPr kumimoji="0" sz="1600" b="1" i="0" u="none" strike="noStrike" kern="0" cap="none" spc="45"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Salary</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Continuation</a:t>
            </a:r>
            <a:r>
              <a:rPr kumimoji="0" sz="1600" b="1" i="0" u="none" strike="noStrike" kern="0" cap="none" spc="204"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Plan</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130" normalizeH="0" baseline="0" noProof="0" dirty="0">
                <a:ln>
                  <a:noFill/>
                </a:ln>
                <a:solidFill>
                  <a:srgbClr val="FFFFFF"/>
                </a:solidFill>
                <a:effectLst/>
                <a:uLnTx/>
                <a:uFillTx/>
                <a:latin typeface="Calibri"/>
                <a:cs typeface="Calibri"/>
              </a:rPr>
              <a:t>(SCP),</a:t>
            </a:r>
            <a:r>
              <a:rPr kumimoji="0" sz="1600" b="1" i="0" u="none" strike="noStrike" kern="0" cap="none" spc="65"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benefit</a:t>
            </a:r>
            <a:r>
              <a:rPr kumimoji="0" sz="1600" b="1" i="0" u="none" strike="noStrike" kern="0" cap="none" spc="210"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has</a:t>
            </a:r>
            <a:r>
              <a:rPr kumimoji="0" sz="1600" b="1" i="0" u="none" strike="noStrike" kern="0" cap="none" spc="150" normalizeH="0" baseline="0" noProof="0" dirty="0">
                <a:ln>
                  <a:noFill/>
                </a:ln>
                <a:solidFill>
                  <a:srgbClr val="FFFFFF"/>
                </a:solidFill>
                <a:effectLst/>
                <a:uLnTx/>
                <a:uFillTx/>
                <a:latin typeface="Calibri"/>
                <a:cs typeface="Calibri"/>
              </a:rPr>
              <a:t> </a:t>
            </a:r>
            <a:r>
              <a:rPr kumimoji="0" sz="1600" b="1" i="0" u="none" strike="noStrike" kern="0" cap="none" spc="114" normalizeH="0" baseline="0" noProof="0" dirty="0">
                <a:ln>
                  <a:noFill/>
                </a:ln>
                <a:solidFill>
                  <a:srgbClr val="FFFFFF"/>
                </a:solidFill>
                <a:effectLst/>
                <a:uLnTx/>
                <a:uFillTx/>
                <a:latin typeface="Calibri"/>
                <a:cs typeface="Calibri"/>
              </a:rPr>
              <a:t>been </a:t>
            </a:r>
            <a:r>
              <a:rPr kumimoji="0" sz="1600" b="1" i="0" u="none" strike="noStrike" kern="0" cap="none" spc="100" normalizeH="0" baseline="0" noProof="0" dirty="0">
                <a:ln>
                  <a:noFill/>
                </a:ln>
                <a:solidFill>
                  <a:srgbClr val="FFFFFF"/>
                </a:solidFill>
                <a:effectLst/>
                <a:uLnTx/>
                <a:uFillTx/>
                <a:latin typeface="Calibri"/>
                <a:cs typeface="Calibri"/>
              </a:rPr>
              <a:t>exhausted.</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2700" marR="20955" lvl="0" indent="0" defTabSz="914400" eaLnBrk="1" fontAlgn="auto" latinLnBrk="0" hangingPunct="1">
              <a:lnSpc>
                <a:spcPts val="1730"/>
              </a:lnSpc>
              <a:spcBef>
                <a:spcPts val="1000"/>
              </a:spcBef>
              <a:spcAft>
                <a:spcPts val="0"/>
              </a:spcAft>
              <a:buClrTx/>
              <a:buSzTx/>
              <a:buFontTx/>
              <a:buNone/>
              <a:tabLst/>
              <a:defRPr/>
            </a:pPr>
            <a:r>
              <a:rPr kumimoji="0" sz="1600" b="1" i="0" u="none" strike="noStrike" kern="0" cap="none" spc="120" normalizeH="0" baseline="0" noProof="0" dirty="0">
                <a:ln>
                  <a:noFill/>
                </a:ln>
                <a:solidFill>
                  <a:srgbClr val="FFFFFF"/>
                </a:solidFill>
                <a:effectLst/>
                <a:uLnTx/>
                <a:uFillTx/>
                <a:latin typeface="Calibri"/>
                <a:cs typeface="Calibri"/>
              </a:rPr>
              <a:t>While</a:t>
            </a:r>
            <a:r>
              <a:rPr kumimoji="0" sz="1600" b="1" i="0" u="none" strike="noStrike" kern="0" cap="none" spc="165"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the</a:t>
            </a:r>
            <a:r>
              <a:rPr kumimoji="0" sz="1600" b="1" i="0" u="none" strike="noStrike" kern="0" cap="none" spc="175"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benefit</a:t>
            </a:r>
            <a:r>
              <a:rPr kumimoji="0" sz="1600" b="1" i="0" u="none" strike="noStrike" kern="0" cap="none" spc="200" normalizeH="0" baseline="0" noProof="0" dirty="0">
                <a:ln>
                  <a:noFill/>
                </a:ln>
                <a:solidFill>
                  <a:srgbClr val="FFFFFF"/>
                </a:solidFill>
                <a:effectLst/>
                <a:uLnTx/>
                <a:uFillTx/>
                <a:latin typeface="Calibri"/>
                <a:cs typeface="Calibri"/>
              </a:rPr>
              <a:t> </a:t>
            </a:r>
            <a:r>
              <a:rPr kumimoji="0" sz="1600" b="1" i="0" u="none" strike="noStrike" kern="0" cap="none" spc="135" normalizeH="0" baseline="0" noProof="0" dirty="0">
                <a:ln>
                  <a:noFill/>
                </a:ln>
                <a:solidFill>
                  <a:srgbClr val="FFFFFF"/>
                </a:solidFill>
                <a:effectLst/>
                <a:uLnTx/>
                <a:uFillTx/>
                <a:latin typeface="Calibri"/>
                <a:cs typeface="Calibri"/>
              </a:rPr>
              <a:t>paid</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may</a:t>
            </a:r>
            <a:r>
              <a:rPr kumimoji="0" sz="1600" b="1" i="0" u="none" strike="noStrike" kern="0" cap="none" spc="175" normalizeH="0" baseline="0" noProof="0" dirty="0">
                <a:ln>
                  <a:noFill/>
                </a:ln>
                <a:solidFill>
                  <a:srgbClr val="FFFFFF"/>
                </a:solidFill>
                <a:effectLst/>
                <a:uLnTx/>
                <a:uFillTx/>
                <a:latin typeface="Calibri"/>
                <a:cs typeface="Calibri"/>
              </a:rPr>
              <a:t> </a:t>
            </a:r>
            <a:r>
              <a:rPr kumimoji="0" sz="1600" b="1" i="0" u="none" strike="noStrike" kern="0" cap="none" spc="65" normalizeH="0" baseline="0" noProof="0" dirty="0">
                <a:ln>
                  <a:noFill/>
                </a:ln>
                <a:solidFill>
                  <a:srgbClr val="FFFFFF"/>
                </a:solidFill>
                <a:effectLst/>
                <a:uLnTx/>
                <a:uFillTx/>
                <a:latin typeface="Calibri"/>
                <a:cs typeface="Calibri"/>
              </a:rPr>
              <a:t>run</a:t>
            </a:r>
            <a:r>
              <a:rPr kumimoji="0" sz="1600" b="1" i="0" u="none" strike="noStrike" kern="0" cap="none" spc="185" normalizeH="0" baseline="0" noProof="0" dirty="0">
                <a:ln>
                  <a:noFill/>
                </a:ln>
                <a:solidFill>
                  <a:srgbClr val="FFFFFF"/>
                </a:solidFill>
                <a:effectLst/>
                <a:uLnTx/>
                <a:uFillTx/>
                <a:latin typeface="Calibri"/>
                <a:cs typeface="Calibri"/>
              </a:rPr>
              <a:t> </a:t>
            </a:r>
            <a:r>
              <a:rPr kumimoji="0" sz="1600" b="1" i="0" u="none" strike="noStrike" kern="0" cap="none" spc="90" normalizeH="0" baseline="0" noProof="0" dirty="0">
                <a:ln>
                  <a:noFill/>
                </a:ln>
                <a:solidFill>
                  <a:srgbClr val="FFFFFF"/>
                </a:solidFill>
                <a:effectLst/>
                <a:uLnTx/>
                <a:uFillTx/>
                <a:latin typeface="Calibri"/>
                <a:cs typeface="Calibri"/>
              </a:rPr>
              <a:t>concurrently</a:t>
            </a:r>
            <a:r>
              <a:rPr kumimoji="0" sz="1600" b="1" i="0" u="none" strike="noStrike" kern="0" cap="none" spc="200" normalizeH="0" baseline="0" noProof="0" dirty="0">
                <a:ln>
                  <a:noFill/>
                </a:ln>
                <a:solidFill>
                  <a:srgbClr val="FFFFFF"/>
                </a:solidFill>
                <a:effectLst/>
                <a:uLnTx/>
                <a:uFillTx/>
                <a:latin typeface="Calibri"/>
                <a:cs typeface="Calibri"/>
              </a:rPr>
              <a:t> </a:t>
            </a:r>
            <a:r>
              <a:rPr kumimoji="0" sz="1600" b="1" i="0" u="none" strike="noStrike" kern="0" cap="none" spc="80" normalizeH="0" baseline="0" noProof="0" dirty="0">
                <a:ln>
                  <a:noFill/>
                </a:ln>
                <a:solidFill>
                  <a:srgbClr val="FFFFFF"/>
                </a:solidFill>
                <a:effectLst/>
                <a:uLnTx/>
                <a:uFillTx/>
                <a:latin typeface="Calibri"/>
                <a:cs typeface="Calibri"/>
              </a:rPr>
              <a:t>with</a:t>
            </a:r>
            <a:r>
              <a:rPr kumimoji="0" sz="1600" b="1" i="0" u="none" strike="noStrike" kern="0" cap="none" spc="175"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other</a:t>
            </a:r>
            <a:r>
              <a:rPr kumimoji="0" sz="1600" b="1" i="0" u="none" strike="noStrike" kern="0" cap="none" spc="204" normalizeH="0" baseline="0" noProof="0" dirty="0">
                <a:ln>
                  <a:noFill/>
                </a:ln>
                <a:solidFill>
                  <a:srgbClr val="FFFFFF"/>
                </a:solidFill>
                <a:effectLst/>
                <a:uLnTx/>
                <a:uFillTx/>
                <a:latin typeface="Calibri"/>
                <a:cs typeface="Calibri"/>
              </a:rPr>
              <a:t> </a:t>
            </a:r>
            <a:r>
              <a:rPr kumimoji="0" sz="1600" b="1" i="0" u="none" strike="noStrike" kern="0" cap="none" spc="114" normalizeH="0" baseline="0" noProof="0" dirty="0">
                <a:ln>
                  <a:noFill/>
                </a:ln>
                <a:solidFill>
                  <a:srgbClr val="FFFFFF"/>
                </a:solidFill>
                <a:effectLst/>
                <a:uLnTx/>
                <a:uFillTx/>
                <a:latin typeface="Calibri"/>
                <a:cs typeface="Calibri"/>
              </a:rPr>
              <a:t>Leave</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programs, </a:t>
            </a:r>
            <a:r>
              <a:rPr kumimoji="0" sz="1600" b="1" i="0" u="none" strike="noStrike" kern="0" cap="none" spc="0" normalizeH="0" baseline="0" noProof="0" dirty="0">
                <a:ln>
                  <a:noFill/>
                </a:ln>
                <a:solidFill>
                  <a:srgbClr val="FFFFFF"/>
                </a:solidFill>
                <a:effectLst/>
                <a:uLnTx/>
                <a:uFillTx/>
                <a:latin typeface="Calibri"/>
                <a:cs typeface="Calibri"/>
              </a:rPr>
              <a:t>it</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50" normalizeH="0" baseline="0" noProof="0" dirty="0">
                <a:ln>
                  <a:noFill/>
                </a:ln>
                <a:solidFill>
                  <a:srgbClr val="FFFFFF"/>
                </a:solidFill>
                <a:effectLst/>
                <a:uLnTx/>
                <a:uFillTx/>
                <a:latin typeface="Calibri"/>
                <a:cs typeface="Calibri"/>
              </a:rPr>
              <a:t>is </a:t>
            </a:r>
            <a:r>
              <a:rPr kumimoji="0" sz="1600" b="1" i="0" u="none" strike="noStrike" kern="0" cap="none" spc="100" normalizeH="0" baseline="0" noProof="0" dirty="0">
                <a:ln>
                  <a:noFill/>
                </a:ln>
                <a:solidFill>
                  <a:srgbClr val="FFFFFF"/>
                </a:solidFill>
                <a:effectLst/>
                <a:uLnTx/>
                <a:uFillTx/>
                <a:latin typeface="Calibri"/>
                <a:cs typeface="Calibri"/>
              </a:rPr>
              <a:t>separate</a:t>
            </a:r>
            <a:r>
              <a:rPr kumimoji="0" sz="1600" b="1" i="0" u="none" strike="noStrike" kern="0" cap="none" spc="204" normalizeH="0" baseline="0" noProof="0" dirty="0">
                <a:ln>
                  <a:noFill/>
                </a:ln>
                <a:solidFill>
                  <a:srgbClr val="FFFFFF"/>
                </a:solidFill>
                <a:effectLst/>
                <a:uLnTx/>
                <a:uFillTx/>
                <a:latin typeface="Calibri"/>
                <a:cs typeface="Calibri"/>
              </a:rPr>
              <a:t> </a:t>
            </a:r>
            <a:r>
              <a:rPr kumimoji="0" sz="1600" b="1" i="0" u="none" strike="noStrike" kern="0" cap="none" spc="70" normalizeH="0" baseline="0" noProof="0" dirty="0">
                <a:ln>
                  <a:noFill/>
                </a:ln>
                <a:solidFill>
                  <a:srgbClr val="FFFFFF"/>
                </a:solidFill>
                <a:effectLst/>
                <a:uLnTx/>
                <a:uFillTx/>
                <a:latin typeface="Calibri"/>
                <a:cs typeface="Calibri"/>
              </a:rPr>
              <a:t>from</a:t>
            </a:r>
            <a:r>
              <a:rPr kumimoji="0" sz="1600" b="1" i="0" u="none" strike="noStrike" kern="0" cap="none" spc="180" normalizeH="0" baseline="0" noProof="0" dirty="0">
                <a:ln>
                  <a:noFill/>
                </a:ln>
                <a:solidFill>
                  <a:srgbClr val="FFFFFF"/>
                </a:solidFill>
                <a:effectLst/>
                <a:uLnTx/>
                <a:uFillTx/>
                <a:latin typeface="Calibri"/>
                <a:cs typeface="Calibri"/>
              </a:rPr>
              <a:t> </a:t>
            </a:r>
            <a:r>
              <a:rPr kumimoji="0" sz="1600" b="1" i="0" u="none" strike="noStrike" kern="0" cap="none" spc="135" normalizeH="0" baseline="0" noProof="0" dirty="0">
                <a:ln>
                  <a:noFill/>
                </a:ln>
                <a:solidFill>
                  <a:srgbClr val="FFFFFF"/>
                </a:solidFill>
                <a:effectLst/>
                <a:uLnTx/>
                <a:uFillTx/>
                <a:latin typeface="Calibri"/>
                <a:cs typeface="Calibri"/>
              </a:rPr>
              <a:t>FMLA,</a:t>
            </a:r>
            <a:r>
              <a:rPr kumimoji="0" sz="1600" b="1" i="0" u="none" strike="noStrike" kern="0" cap="none" spc="60" normalizeH="0" baseline="0" noProof="0" dirty="0">
                <a:ln>
                  <a:noFill/>
                </a:ln>
                <a:solidFill>
                  <a:srgbClr val="FFFFFF"/>
                </a:solidFill>
                <a:effectLst/>
                <a:uLnTx/>
                <a:uFillTx/>
                <a:latin typeface="Calibri"/>
                <a:cs typeface="Calibri"/>
              </a:rPr>
              <a:t> </a:t>
            </a:r>
            <a:r>
              <a:rPr kumimoji="0" sz="1600" b="1" i="0" u="none" strike="noStrike" kern="0" cap="none" spc="95" normalizeH="0" baseline="0" noProof="0" dirty="0">
                <a:ln>
                  <a:noFill/>
                </a:ln>
                <a:solidFill>
                  <a:srgbClr val="FFFFFF"/>
                </a:solidFill>
                <a:effectLst/>
                <a:uLnTx/>
                <a:uFillTx/>
                <a:latin typeface="Calibri"/>
                <a:cs typeface="Calibri"/>
              </a:rPr>
              <a:t>any</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135" normalizeH="0" baseline="0" noProof="0" dirty="0">
                <a:ln>
                  <a:noFill/>
                </a:ln>
                <a:solidFill>
                  <a:srgbClr val="FFFFFF"/>
                </a:solidFill>
                <a:effectLst/>
                <a:uLnTx/>
                <a:uFillTx/>
                <a:latin typeface="Calibri"/>
                <a:cs typeface="Calibri"/>
              </a:rPr>
              <a:t>applicable</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State-</a:t>
            </a:r>
            <a:r>
              <a:rPr kumimoji="0" sz="1600" b="1" i="0" u="none" strike="noStrike" kern="0" cap="none" spc="130" normalizeH="0" baseline="0" noProof="0" dirty="0">
                <a:ln>
                  <a:noFill/>
                </a:ln>
                <a:solidFill>
                  <a:srgbClr val="FFFFFF"/>
                </a:solidFill>
                <a:effectLst/>
                <a:uLnTx/>
                <a:uFillTx/>
                <a:latin typeface="Calibri"/>
                <a:cs typeface="Calibri"/>
              </a:rPr>
              <a:t>mandated</a:t>
            </a:r>
            <a:r>
              <a:rPr kumimoji="0" sz="1600" b="1" i="0" u="none" strike="noStrike" kern="0" cap="none" spc="204" normalizeH="0" baseline="0" noProof="0" dirty="0">
                <a:ln>
                  <a:noFill/>
                </a:ln>
                <a:solidFill>
                  <a:srgbClr val="FFFFFF"/>
                </a:solidFill>
                <a:effectLst/>
                <a:uLnTx/>
                <a:uFillTx/>
                <a:latin typeface="Calibri"/>
                <a:cs typeface="Calibri"/>
              </a:rPr>
              <a:t> </a:t>
            </a:r>
            <a:r>
              <a:rPr kumimoji="0" sz="1600" b="1" i="0" u="none" strike="noStrike" kern="0" cap="none" spc="135" normalizeH="0" baseline="0" noProof="0" dirty="0">
                <a:ln>
                  <a:noFill/>
                </a:ln>
                <a:solidFill>
                  <a:srgbClr val="FFFFFF"/>
                </a:solidFill>
                <a:effectLst/>
                <a:uLnTx/>
                <a:uFillTx/>
                <a:latin typeface="Calibri"/>
                <a:cs typeface="Calibri"/>
              </a:rPr>
              <a:t>paid</a:t>
            </a:r>
            <a:r>
              <a:rPr kumimoji="0" sz="1600" b="1" i="0" u="none" strike="noStrike" kern="0" cap="none" spc="150"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leave</a:t>
            </a:r>
            <a:r>
              <a:rPr kumimoji="0" sz="1600" b="1" i="0" u="none" strike="noStrike" kern="0" cap="none" spc="185"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programs,</a:t>
            </a:r>
            <a:r>
              <a:rPr kumimoji="0" sz="1600" b="1" i="0" u="none" strike="noStrike" kern="0" cap="none" spc="95"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and </a:t>
            </a:r>
            <a:r>
              <a:rPr kumimoji="0" sz="1600" b="1" i="0" u="none" strike="noStrike" kern="0" cap="none" spc="75" normalizeH="0" baseline="0" noProof="0" dirty="0">
                <a:ln>
                  <a:noFill/>
                </a:ln>
                <a:solidFill>
                  <a:srgbClr val="FFFFFF"/>
                </a:solidFill>
                <a:effectLst/>
                <a:uLnTx/>
                <a:uFillTx/>
                <a:latin typeface="Calibri"/>
                <a:cs typeface="Calibri"/>
              </a:rPr>
              <a:t>Worker’s</a:t>
            </a:r>
            <a:r>
              <a:rPr kumimoji="0" sz="1600" b="1" i="0" u="none" strike="noStrike" kern="0" cap="none" spc="215"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Compensation.</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2700" marR="103505" lvl="0" indent="0" defTabSz="914400" eaLnBrk="1" fontAlgn="auto" latinLnBrk="0" hangingPunct="1">
              <a:lnSpc>
                <a:spcPts val="1730"/>
              </a:lnSpc>
              <a:spcBef>
                <a:spcPts val="995"/>
              </a:spcBef>
              <a:spcAft>
                <a:spcPts val="0"/>
              </a:spcAft>
              <a:buClrTx/>
              <a:buSzTx/>
              <a:buFontTx/>
              <a:buNone/>
              <a:tabLst/>
              <a:defRPr/>
            </a:pPr>
            <a:r>
              <a:rPr kumimoji="0" sz="1600" b="1" i="0" u="none" strike="noStrike" kern="0" cap="none" spc="145" normalizeH="0" baseline="0" noProof="0" dirty="0">
                <a:ln>
                  <a:noFill/>
                </a:ln>
                <a:solidFill>
                  <a:srgbClr val="FFFFFF"/>
                </a:solidFill>
                <a:effectLst/>
                <a:uLnTx/>
                <a:uFillTx/>
                <a:latin typeface="Calibri"/>
                <a:cs typeface="Calibri"/>
              </a:rPr>
              <a:t>Coverage</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120" normalizeH="0" baseline="0" noProof="0" dirty="0">
                <a:ln>
                  <a:noFill/>
                </a:ln>
                <a:solidFill>
                  <a:srgbClr val="FFFFFF"/>
                </a:solidFill>
                <a:effectLst/>
                <a:uLnTx/>
                <a:uFillTx/>
                <a:latin typeface="Calibri"/>
                <a:cs typeface="Calibri"/>
              </a:rPr>
              <a:t>ceases</a:t>
            </a:r>
            <a:r>
              <a:rPr kumimoji="0" sz="1600" b="1" i="0" u="none" strike="noStrike" kern="0" cap="none" spc="185" normalizeH="0" baseline="0" noProof="0" dirty="0">
                <a:ln>
                  <a:noFill/>
                </a:ln>
                <a:solidFill>
                  <a:srgbClr val="FFFFFF"/>
                </a:solidFill>
                <a:effectLst/>
                <a:uLnTx/>
                <a:uFillTx/>
                <a:latin typeface="Calibri"/>
                <a:cs typeface="Calibri"/>
              </a:rPr>
              <a:t> </a:t>
            </a:r>
            <a:r>
              <a:rPr kumimoji="0" sz="1600" b="1" i="0" u="none" strike="noStrike" kern="0" cap="none" spc="114" normalizeH="0" baseline="0" noProof="0" dirty="0">
                <a:ln>
                  <a:noFill/>
                </a:ln>
                <a:solidFill>
                  <a:srgbClr val="FFFFFF"/>
                </a:solidFill>
                <a:effectLst/>
                <a:uLnTx/>
                <a:uFillTx/>
                <a:latin typeface="Calibri"/>
                <a:cs typeface="Calibri"/>
              </a:rPr>
              <a:t>when</a:t>
            </a:r>
            <a:r>
              <a:rPr kumimoji="0" sz="1600" b="1" i="0" u="none" strike="noStrike" kern="0" cap="none" spc="175"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the</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135" normalizeH="0" baseline="0" noProof="0" dirty="0">
                <a:ln>
                  <a:noFill/>
                </a:ln>
                <a:solidFill>
                  <a:srgbClr val="FFFFFF"/>
                </a:solidFill>
                <a:effectLst/>
                <a:uLnTx/>
                <a:uFillTx/>
                <a:latin typeface="Calibri"/>
                <a:cs typeface="Calibri"/>
              </a:rPr>
              <a:t>employee</a:t>
            </a:r>
            <a:r>
              <a:rPr kumimoji="0" sz="1600" b="1" i="0" u="none" strike="noStrike" kern="0" cap="none" spc="204" normalizeH="0" baseline="0" noProof="0" dirty="0">
                <a:ln>
                  <a:noFill/>
                </a:ln>
                <a:solidFill>
                  <a:srgbClr val="FFFFFF"/>
                </a:solidFill>
                <a:effectLst/>
                <a:uLnTx/>
                <a:uFillTx/>
                <a:latin typeface="Calibri"/>
                <a:cs typeface="Calibri"/>
              </a:rPr>
              <a:t> </a:t>
            </a:r>
            <a:r>
              <a:rPr kumimoji="0" sz="1600" b="1" i="0" u="none" strike="noStrike" kern="0" cap="none" spc="75" normalizeH="0" baseline="0" noProof="0" dirty="0">
                <a:ln>
                  <a:noFill/>
                </a:ln>
                <a:solidFill>
                  <a:srgbClr val="FFFFFF"/>
                </a:solidFill>
                <a:effectLst/>
                <a:uLnTx/>
                <a:uFillTx/>
                <a:latin typeface="Calibri"/>
                <a:cs typeface="Calibri"/>
              </a:rPr>
              <a:t>is</a:t>
            </a:r>
            <a:r>
              <a:rPr kumimoji="0" sz="1600" b="1" i="0" u="none" strike="noStrike" kern="0" cap="none" spc="135"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able</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65" normalizeH="0" baseline="0" noProof="0" dirty="0">
                <a:ln>
                  <a:noFill/>
                </a:ln>
                <a:solidFill>
                  <a:srgbClr val="FFFFFF"/>
                </a:solidFill>
                <a:effectLst/>
                <a:uLnTx/>
                <a:uFillTx/>
                <a:latin typeface="Calibri"/>
                <a:cs typeface="Calibri"/>
              </a:rPr>
              <a:t>to</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60" normalizeH="0" baseline="0" noProof="0" dirty="0">
                <a:ln>
                  <a:noFill/>
                </a:ln>
                <a:solidFill>
                  <a:srgbClr val="FFFFFF"/>
                </a:solidFill>
                <a:effectLst/>
                <a:uLnTx/>
                <a:uFillTx/>
                <a:latin typeface="Calibri"/>
                <a:cs typeface="Calibri"/>
              </a:rPr>
              <a:t>return</a:t>
            </a:r>
            <a:r>
              <a:rPr kumimoji="0" sz="1600" b="1" i="0" u="none" strike="noStrike" kern="0" cap="none" spc="204" normalizeH="0" baseline="0" noProof="0" dirty="0">
                <a:ln>
                  <a:noFill/>
                </a:ln>
                <a:solidFill>
                  <a:srgbClr val="FFFFFF"/>
                </a:solidFill>
                <a:effectLst/>
                <a:uLnTx/>
                <a:uFillTx/>
                <a:latin typeface="Calibri"/>
                <a:cs typeface="Calibri"/>
              </a:rPr>
              <a:t> </a:t>
            </a:r>
            <a:r>
              <a:rPr kumimoji="0" sz="1600" b="1" i="0" u="none" strike="noStrike" kern="0" cap="none" spc="65" normalizeH="0" baseline="0" noProof="0" dirty="0">
                <a:ln>
                  <a:noFill/>
                </a:ln>
                <a:solidFill>
                  <a:srgbClr val="FFFFFF"/>
                </a:solidFill>
                <a:effectLst/>
                <a:uLnTx/>
                <a:uFillTx/>
                <a:latin typeface="Calibri"/>
                <a:cs typeface="Calibri"/>
              </a:rPr>
              <a:t>to</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work</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70" normalizeH="0" baseline="0" noProof="0" dirty="0">
                <a:ln>
                  <a:noFill/>
                </a:ln>
                <a:solidFill>
                  <a:srgbClr val="FFFFFF"/>
                </a:solidFill>
                <a:effectLst/>
                <a:uLnTx/>
                <a:uFillTx/>
                <a:latin typeface="Calibri"/>
                <a:cs typeface="Calibri"/>
              </a:rPr>
              <a:t>or</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90" normalizeH="0" baseline="0" noProof="0" dirty="0">
                <a:ln>
                  <a:noFill/>
                </a:ln>
                <a:solidFill>
                  <a:srgbClr val="FFFFFF"/>
                </a:solidFill>
                <a:effectLst/>
                <a:uLnTx/>
                <a:uFillTx/>
                <a:latin typeface="Calibri"/>
                <a:cs typeface="Calibri"/>
              </a:rPr>
              <a:t>reaches </a:t>
            </a:r>
            <a:r>
              <a:rPr kumimoji="0" sz="1600" b="1" i="0" u="none" strike="noStrike" kern="0" cap="none" spc="120" normalizeH="0" baseline="0" noProof="0" dirty="0">
                <a:ln>
                  <a:noFill/>
                </a:ln>
                <a:solidFill>
                  <a:srgbClr val="FFFFFF"/>
                </a:solidFill>
                <a:effectLst/>
                <a:uLnTx/>
                <a:uFillTx/>
                <a:latin typeface="Calibri"/>
                <a:cs typeface="Calibri"/>
              </a:rPr>
              <a:t>Social</a:t>
            </a:r>
            <a:r>
              <a:rPr kumimoji="0" sz="1600" b="1" i="0" u="none" strike="noStrike" kern="0" cap="none" spc="150"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Security</a:t>
            </a:r>
            <a:r>
              <a:rPr kumimoji="0" sz="1600" b="1" i="0" u="none" strike="noStrike" kern="0" cap="none" spc="204" normalizeH="0" baseline="0" noProof="0" dirty="0">
                <a:ln>
                  <a:noFill/>
                </a:ln>
                <a:solidFill>
                  <a:srgbClr val="FFFFFF"/>
                </a:solidFill>
                <a:effectLst/>
                <a:uLnTx/>
                <a:uFillTx/>
                <a:latin typeface="Calibri"/>
                <a:cs typeface="Calibri"/>
              </a:rPr>
              <a:t> </a:t>
            </a:r>
            <a:r>
              <a:rPr kumimoji="0" sz="1600" b="1" i="0" u="none" strike="noStrike" kern="0" cap="none" spc="120" normalizeH="0" baseline="0" noProof="0" dirty="0">
                <a:ln>
                  <a:noFill/>
                </a:ln>
                <a:solidFill>
                  <a:srgbClr val="FFFFFF"/>
                </a:solidFill>
                <a:effectLst/>
                <a:uLnTx/>
                <a:uFillTx/>
                <a:latin typeface="Calibri"/>
                <a:cs typeface="Calibri"/>
              </a:rPr>
              <a:t>Normal</a:t>
            </a:r>
            <a:r>
              <a:rPr kumimoji="0" sz="1600" b="1" i="0" u="none" strike="noStrike" kern="0" cap="none" spc="180" normalizeH="0" baseline="0" noProof="0" dirty="0">
                <a:ln>
                  <a:noFill/>
                </a:ln>
                <a:solidFill>
                  <a:srgbClr val="FFFFFF"/>
                </a:solidFill>
                <a:effectLst/>
                <a:uLnTx/>
                <a:uFillTx/>
                <a:latin typeface="Calibri"/>
                <a:cs typeface="Calibri"/>
              </a:rPr>
              <a:t> </a:t>
            </a:r>
            <a:r>
              <a:rPr kumimoji="0" sz="1600" b="1" i="0" u="none" strike="noStrike" kern="0" cap="none" spc="95" normalizeH="0" baseline="0" noProof="0" dirty="0">
                <a:ln>
                  <a:noFill/>
                </a:ln>
                <a:solidFill>
                  <a:srgbClr val="FFFFFF"/>
                </a:solidFill>
                <a:effectLst/>
                <a:uLnTx/>
                <a:uFillTx/>
                <a:latin typeface="Calibri"/>
                <a:cs typeface="Calibri"/>
              </a:rPr>
              <a:t>Retirement</a:t>
            </a:r>
            <a:r>
              <a:rPr kumimoji="0" sz="1600" b="1" i="0" u="none" strike="noStrike" kern="0" cap="none" spc="130" normalizeH="0" baseline="0" noProof="0" dirty="0">
                <a:ln>
                  <a:noFill/>
                </a:ln>
                <a:solidFill>
                  <a:srgbClr val="FFFFFF"/>
                </a:solidFill>
                <a:effectLst/>
                <a:uLnTx/>
                <a:uFillTx/>
                <a:latin typeface="Calibri"/>
                <a:cs typeface="Calibri"/>
              </a:rPr>
              <a:t> </a:t>
            </a:r>
            <a:r>
              <a:rPr kumimoji="0" sz="1600" b="1" i="0" u="none" strike="noStrike" kern="0" cap="none" spc="195" normalizeH="0" baseline="0" noProof="0" dirty="0">
                <a:ln>
                  <a:noFill/>
                </a:ln>
                <a:solidFill>
                  <a:srgbClr val="FFFFFF"/>
                </a:solidFill>
                <a:effectLst/>
                <a:uLnTx/>
                <a:uFillTx/>
                <a:latin typeface="Calibri"/>
                <a:cs typeface="Calibri"/>
              </a:rPr>
              <a:t>Age</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135" normalizeH="0" baseline="0" noProof="0" dirty="0">
                <a:ln>
                  <a:noFill/>
                </a:ln>
                <a:solidFill>
                  <a:srgbClr val="FFFFFF"/>
                </a:solidFill>
                <a:effectLst/>
                <a:uLnTx/>
                <a:uFillTx/>
                <a:latin typeface="Calibri"/>
                <a:cs typeface="Calibri"/>
              </a:rPr>
              <a:t>(SSNRA),</a:t>
            </a:r>
            <a:r>
              <a:rPr kumimoji="0" sz="1600" b="1" i="0" u="none" strike="noStrike" kern="0" cap="none" spc="95"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which</a:t>
            </a:r>
            <a:r>
              <a:rPr kumimoji="0" sz="1600" b="1" i="0" u="none" strike="noStrike" kern="0" cap="none" spc="145" normalizeH="0" baseline="0" noProof="0" dirty="0">
                <a:ln>
                  <a:noFill/>
                </a:ln>
                <a:solidFill>
                  <a:srgbClr val="FFFFFF"/>
                </a:solidFill>
                <a:effectLst/>
                <a:uLnTx/>
                <a:uFillTx/>
                <a:latin typeface="Calibri"/>
                <a:cs typeface="Calibri"/>
              </a:rPr>
              <a:t> </a:t>
            </a:r>
            <a:r>
              <a:rPr kumimoji="0" sz="1600" b="1" i="0" u="none" strike="noStrike" kern="0" cap="none" spc="75" normalizeH="0" baseline="0" noProof="0" dirty="0">
                <a:ln>
                  <a:noFill/>
                </a:ln>
                <a:solidFill>
                  <a:srgbClr val="FFFFFF"/>
                </a:solidFill>
                <a:effectLst/>
                <a:uLnTx/>
                <a:uFillTx/>
                <a:latin typeface="Calibri"/>
                <a:cs typeface="Calibri"/>
              </a:rPr>
              <a:t>is</a:t>
            </a:r>
            <a:r>
              <a:rPr kumimoji="0" sz="1600" b="1" i="0" u="none" strike="noStrike" kern="0" cap="none" spc="145"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between</a:t>
            </a:r>
            <a:r>
              <a:rPr kumimoji="0" sz="1600" b="1" i="0" u="none" strike="noStrike" kern="0" cap="none" spc="204" normalizeH="0" baseline="0" noProof="0" dirty="0">
                <a:ln>
                  <a:noFill/>
                </a:ln>
                <a:solidFill>
                  <a:srgbClr val="FFFFFF"/>
                </a:solidFill>
                <a:effectLst/>
                <a:uLnTx/>
                <a:uFillTx/>
                <a:latin typeface="Calibri"/>
                <a:cs typeface="Calibri"/>
              </a:rPr>
              <a:t> </a:t>
            </a:r>
            <a:r>
              <a:rPr kumimoji="0" sz="1600" b="1" i="0" u="none" strike="noStrike" kern="0" cap="none" spc="170" normalizeH="0" baseline="0" noProof="0" dirty="0">
                <a:ln>
                  <a:noFill/>
                </a:ln>
                <a:solidFill>
                  <a:srgbClr val="FFFFFF"/>
                </a:solidFill>
                <a:effectLst/>
                <a:uLnTx/>
                <a:uFillTx/>
                <a:latin typeface="Calibri"/>
                <a:cs typeface="Calibri"/>
              </a:rPr>
              <a:t>62</a:t>
            </a:r>
            <a:r>
              <a:rPr kumimoji="0" sz="1600" b="1" i="0" u="none" strike="noStrike" kern="0" cap="none" spc="150"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and</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65.</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805"/>
              </a:spcBef>
              <a:spcAft>
                <a:spcPts val="0"/>
              </a:spcAft>
              <a:buClr>
                <a:srgbClr val="E86000"/>
              </a:buClr>
              <a:buSzTx/>
              <a:buFont typeface="Arial"/>
              <a:buChar char="•"/>
              <a:tabLst>
                <a:tab pos="299085" algn="l"/>
              </a:tabLst>
              <a:defRPr/>
            </a:pPr>
            <a:r>
              <a:rPr kumimoji="0" sz="1400" b="1" i="0" u="none" strike="noStrike" kern="0" cap="none" spc="85" normalizeH="0" baseline="0" noProof="0" dirty="0">
                <a:ln>
                  <a:noFill/>
                </a:ln>
                <a:solidFill>
                  <a:srgbClr val="FFFFFF"/>
                </a:solidFill>
                <a:effectLst/>
                <a:uLnTx/>
                <a:uFillTx/>
                <a:latin typeface="Calibri"/>
                <a:cs typeface="Calibri"/>
              </a:rPr>
              <a:t>Administrator:</a:t>
            </a:r>
            <a:r>
              <a:rPr kumimoji="0" sz="1400" b="1" i="0" u="none" strike="noStrike" kern="0" cap="none" spc="105" normalizeH="0" baseline="0" noProof="0" dirty="0">
                <a:ln>
                  <a:noFill/>
                </a:ln>
                <a:solidFill>
                  <a:srgbClr val="FFFFFF"/>
                </a:solidFill>
                <a:effectLst/>
                <a:uLnTx/>
                <a:uFillTx/>
                <a:latin typeface="Calibri"/>
                <a:cs typeface="Calibri"/>
              </a:rPr>
              <a:t> </a:t>
            </a:r>
            <a:r>
              <a:rPr kumimoji="0" sz="1400" b="1" i="0" u="none" strike="noStrike" kern="0" cap="none" spc="100" normalizeH="0" baseline="0" noProof="0" dirty="0">
                <a:ln>
                  <a:noFill/>
                </a:ln>
                <a:solidFill>
                  <a:srgbClr val="FFFFFF"/>
                </a:solidFill>
                <a:effectLst/>
                <a:uLnTx/>
                <a:uFillTx/>
                <a:latin typeface="Calibri"/>
                <a:cs typeface="Calibri"/>
              </a:rPr>
              <a:t>The</a:t>
            </a:r>
            <a:r>
              <a:rPr kumimoji="0" sz="1400" b="1" i="0" u="none" strike="noStrike" kern="0" cap="none" spc="160" normalizeH="0" baseline="0" noProof="0" dirty="0">
                <a:ln>
                  <a:noFill/>
                </a:ln>
                <a:solidFill>
                  <a:srgbClr val="FFFFFF"/>
                </a:solidFill>
                <a:effectLst/>
                <a:uLnTx/>
                <a:uFillTx/>
                <a:latin typeface="Calibri"/>
                <a:cs typeface="Calibri"/>
              </a:rPr>
              <a:t> </a:t>
            </a:r>
            <a:r>
              <a:rPr kumimoji="0" sz="1400" b="1" i="0" u="none" strike="noStrike" kern="0" cap="none" spc="95" normalizeH="0" baseline="0" noProof="0" dirty="0">
                <a:ln>
                  <a:noFill/>
                </a:ln>
                <a:solidFill>
                  <a:srgbClr val="FFFFFF"/>
                </a:solidFill>
                <a:effectLst/>
                <a:uLnTx/>
                <a:uFillTx/>
                <a:latin typeface="Calibri"/>
                <a:cs typeface="Calibri"/>
              </a:rPr>
              <a:t>Standard</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840"/>
              </a:spcBef>
              <a:spcAft>
                <a:spcPts val="0"/>
              </a:spcAft>
              <a:buClr>
                <a:srgbClr val="E86000"/>
              </a:buClr>
              <a:buSzTx/>
              <a:buFont typeface="Arial"/>
              <a:buChar char="•"/>
              <a:tabLst>
                <a:tab pos="299085" algn="l"/>
              </a:tabLst>
              <a:defRPr/>
            </a:pPr>
            <a:r>
              <a:rPr kumimoji="0" sz="1400" b="1" i="0" u="none" strike="noStrike" kern="0" cap="none" spc="90" normalizeH="0" baseline="0" noProof="0" dirty="0">
                <a:ln>
                  <a:noFill/>
                </a:ln>
                <a:solidFill>
                  <a:srgbClr val="FFFFFF"/>
                </a:solidFill>
                <a:effectLst/>
                <a:uLnTx/>
                <a:uFillTx/>
                <a:latin typeface="Calibri"/>
                <a:cs typeface="Calibri"/>
              </a:rPr>
              <a:t>Eligibility</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932815" marR="0" lvl="1" indent="-285115" defTabSz="914400" eaLnBrk="1" fontAlgn="auto" latinLnBrk="0" hangingPunct="1">
              <a:lnSpc>
                <a:spcPct val="100000"/>
              </a:lnSpc>
              <a:spcBef>
                <a:spcPts val="509"/>
              </a:spcBef>
              <a:spcAft>
                <a:spcPts val="0"/>
              </a:spcAft>
              <a:buClr>
                <a:srgbClr val="E86000"/>
              </a:buClr>
              <a:buSzTx/>
              <a:buFont typeface="Courier New"/>
              <a:buChar char="o"/>
              <a:tabLst>
                <a:tab pos="932815" algn="l"/>
              </a:tabLst>
              <a:defRPr/>
            </a:pPr>
            <a:r>
              <a:rPr kumimoji="0" sz="1200" b="1" i="0" u="none" strike="noStrike" kern="0" cap="none" spc="90" normalizeH="0" baseline="0" noProof="0" dirty="0">
                <a:ln>
                  <a:noFill/>
                </a:ln>
                <a:solidFill>
                  <a:srgbClr val="FFFFFF"/>
                </a:solidFill>
                <a:effectLst/>
                <a:uLnTx/>
                <a:uFillTx/>
                <a:latin typeface="Calibri"/>
                <a:cs typeface="Calibri"/>
              </a:rPr>
              <a:t>New</a:t>
            </a:r>
            <a:r>
              <a:rPr kumimoji="0" sz="1200" b="1" i="0" u="none" strike="noStrike" kern="0" cap="none" spc="150" normalizeH="0" baseline="0" noProof="0" dirty="0">
                <a:ln>
                  <a:noFill/>
                </a:ln>
                <a:solidFill>
                  <a:srgbClr val="FFFFFF"/>
                </a:solidFill>
                <a:effectLst/>
                <a:uLnTx/>
                <a:uFillTx/>
                <a:latin typeface="Calibri"/>
                <a:cs typeface="Calibri"/>
              </a:rPr>
              <a:t> </a:t>
            </a:r>
            <a:r>
              <a:rPr kumimoji="0" sz="1200" b="1" i="0" u="none" strike="noStrike" kern="0" cap="none" spc="0" normalizeH="0" baseline="0" noProof="0" dirty="0">
                <a:ln>
                  <a:noFill/>
                </a:ln>
                <a:solidFill>
                  <a:srgbClr val="FFFFFF"/>
                </a:solidFill>
                <a:effectLst/>
                <a:uLnTx/>
                <a:uFillTx/>
                <a:latin typeface="Calibri"/>
                <a:cs typeface="Calibri"/>
              </a:rPr>
              <a:t>Hires:</a:t>
            </a:r>
            <a:r>
              <a:rPr kumimoji="0" sz="1200" b="1" i="0" u="none" strike="noStrike" kern="0" cap="none" spc="105" normalizeH="0" baseline="0" noProof="0" dirty="0">
                <a:ln>
                  <a:noFill/>
                </a:ln>
                <a:solidFill>
                  <a:srgbClr val="FFFFFF"/>
                </a:solidFill>
                <a:effectLst/>
                <a:uLnTx/>
                <a:uFillTx/>
                <a:latin typeface="Calibri"/>
                <a:cs typeface="Calibri"/>
              </a:rPr>
              <a:t> </a:t>
            </a:r>
            <a:r>
              <a:rPr kumimoji="0" sz="1200" b="1" i="0" u="none" strike="noStrike" kern="0" cap="none" spc="55" normalizeH="0" baseline="0" noProof="0" dirty="0">
                <a:ln>
                  <a:noFill/>
                </a:ln>
                <a:solidFill>
                  <a:srgbClr val="FFFFFF"/>
                </a:solidFill>
                <a:effectLst/>
                <a:uLnTx/>
                <a:uFillTx/>
                <a:latin typeface="Calibri"/>
                <a:cs typeface="Calibri"/>
              </a:rPr>
              <a:t>Active</a:t>
            </a:r>
            <a:r>
              <a:rPr kumimoji="0" sz="1200" b="1" i="0" u="none" strike="noStrike" kern="0" cap="none" spc="155" normalizeH="0" baseline="0" noProof="0" dirty="0">
                <a:ln>
                  <a:noFill/>
                </a:ln>
                <a:solidFill>
                  <a:srgbClr val="FFFFFF"/>
                </a:solidFill>
                <a:effectLst/>
                <a:uLnTx/>
                <a:uFillTx/>
                <a:latin typeface="Calibri"/>
                <a:cs typeface="Calibri"/>
              </a:rPr>
              <a:t> </a:t>
            </a:r>
            <a:r>
              <a:rPr kumimoji="0" sz="1200" b="1" i="0" u="none" strike="noStrike" kern="0" cap="none" spc="0" normalizeH="0" baseline="0" noProof="0" dirty="0">
                <a:ln>
                  <a:noFill/>
                </a:ln>
                <a:solidFill>
                  <a:srgbClr val="FFFFFF"/>
                </a:solidFill>
                <a:effectLst/>
                <a:uLnTx/>
                <a:uFillTx/>
                <a:latin typeface="Calibri"/>
                <a:cs typeface="Calibri"/>
              </a:rPr>
              <a:t>full-time</a:t>
            </a:r>
            <a:r>
              <a:rPr kumimoji="0" sz="1200" b="1" i="0" u="none" strike="noStrike" kern="0" cap="none" spc="155" normalizeH="0" baseline="0" noProof="0" dirty="0">
                <a:ln>
                  <a:noFill/>
                </a:ln>
                <a:solidFill>
                  <a:srgbClr val="FFFFFF"/>
                </a:solidFill>
                <a:effectLst/>
                <a:uLnTx/>
                <a:uFillTx/>
                <a:latin typeface="Calibri"/>
                <a:cs typeface="Calibri"/>
              </a:rPr>
              <a:t> </a:t>
            </a:r>
            <a:r>
              <a:rPr kumimoji="0" sz="1200" b="1" i="0" u="none" strike="noStrike" kern="0" cap="none" spc="0" normalizeH="0" baseline="0" noProof="0" dirty="0">
                <a:ln>
                  <a:noFill/>
                </a:ln>
                <a:solidFill>
                  <a:srgbClr val="FFFFFF"/>
                </a:solidFill>
                <a:effectLst/>
                <a:uLnTx/>
                <a:uFillTx/>
                <a:latin typeface="Calibri"/>
                <a:cs typeface="Calibri"/>
              </a:rPr>
              <a:t>non-student</a:t>
            </a:r>
            <a:r>
              <a:rPr kumimoji="0" sz="1200" b="1" i="0" u="none" strike="noStrike" kern="0" cap="none" spc="204" normalizeH="0" baseline="0" noProof="0" dirty="0">
                <a:ln>
                  <a:noFill/>
                </a:ln>
                <a:solidFill>
                  <a:srgbClr val="FFFFFF"/>
                </a:solidFill>
                <a:effectLst/>
                <a:uLnTx/>
                <a:uFillTx/>
                <a:latin typeface="Calibri"/>
                <a:cs typeface="Calibri"/>
              </a:rPr>
              <a:t> </a:t>
            </a:r>
            <a:r>
              <a:rPr kumimoji="0" sz="1200" b="1" i="0" u="none" strike="noStrike" kern="0" cap="none" spc="65" normalizeH="0" baseline="0" noProof="0" dirty="0">
                <a:ln>
                  <a:noFill/>
                </a:ln>
                <a:solidFill>
                  <a:srgbClr val="FFFFFF"/>
                </a:solidFill>
                <a:effectLst/>
                <a:uLnTx/>
                <a:uFillTx/>
                <a:latin typeface="Calibri"/>
                <a:cs typeface="Calibri"/>
              </a:rPr>
              <a:t>employees</a:t>
            </a:r>
            <a:r>
              <a:rPr kumimoji="0" sz="1200" b="1" i="0" u="none" strike="noStrike" kern="0" cap="none" spc="190" normalizeH="0" baseline="0" noProof="0" dirty="0">
                <a:ln>
                  <a:noFill/>
                </a:ln>
                <a:solidFill>
                  <a:srgbClr val="FFFFFF"/>
                </a:solidFill>
                <a:effectLst/>
                <a:uLnTx/>
                <a:uFillTx/>
                <a:latin typeface="Calibri"/>
                <a:cs typeface="Calibri"/>
              </a:rPr>
              <a:t> </a:t>
            </a:r>
            <a:r>
              <a:rPr kumimoji="0" sz="1200" b="1" i="0" u="none" strike="noStrike" kern="0" cap="none" spc="0" normalizeH="0" baseline="0" noProof="0" dirty="0">
                <a:ln>
                  <a:noFill/>
                </a:ln>
                <a:solidFill>
                  <a:srgbClr val="FFFFFF"/>
                </a:solidFill>
                <a:effectLst/>
                <a:uLnTx/>
                <a:uFillTx/>
                <a:latin typeface="Calibri"/>
                <a:cs typeface="Calibri"/>
              </a:rPr>
              <a:t>if</a:t>
            </a:r>
            <a:r>
              <a:rPr kumimoji="0" sz="1200" b="1" i="0" u="none" strike="noStrike" kern="0" cap="none" spc="220" normalizeH="0" baseline="0" noProof="0" dirty="0">
                <a:ln>
                  <a:noFill/>
                </a:ln>
                <a:solidFill>
                  <a:srgbClr val="FFFFFF"/>
                </a:solidFill>
                <a:effectLst/>
                <a:uLnTx/>
                <a:uFillTx/>
                <a:latin typeface="Calibri"/>
                <a:cs typeface="Calibri"/>
              </a:rPr>
              <a:t> </a:t>
            </a:r>
            <a:r>
              <a:rPr kumimoji="0" sz="1200" b="1" i="0" u="none" strike="noStrike" kern="0" cap="none" spc="50" normalizeH="0" baseline="0" noProof="0" dirty="0">
                <a:ln>
                  <a:noFill/>
                </a:ln>
                <a:solidFill>
                  <a:srgbClr val="FFFFFF"/>
                </a:solidFill>
                <a:effectLst/>
                <a:uLnTx/>
                <a:uFillTx/>
                <a:latin typeface="Calibri"/>
                <a:cs typeface="Calibri"/>
              </a:rPr>
              <a:t>most</a:t>
            </a:r>
            <a:r>
              <a:rPr kumimoji="0" sz="1200" b="1" i="0" u="none" strike="noStrike" kern="0" cap="none" spc="155" normalizeH="0" baseline="0" noProof="0" dirty="0">
                <a:ln>
                  <a:noFill/>
                </a:ln>
                <a:solidFill>
                  <a:srgbClr val="FFFFFF"/>
                </a:solidFill>
                <a:effectLst/>
                <a:uLnTx/>
                <a:uFillTx/>
                <a:latin typeface="Calibri"/>
                <a:cs typeface="Calibri"/>
              </a:rPr>
              <a:t> </a:t>
            </a:r>
            <a:r>
              <a:rPr kumimoji="0" sz="1200" b="1" i="0" u="none" strike="noStrike" kern="0" cap="none" spc="0" normalizeH="0" baseline="0" noProof="0" dirty="0">
                <a:ln>
                  <a:noFill/>
                </a:ln>
                <a:solidFill>
                  <a:srgbClr val="FFFFFF"/>
                </a:solidFill>
                <a:effectLst/>
                <a:uLnTx/>
                <a:uFillTx/>
                <a:latin typeface="Calibri"/>
                <a:cs typeface="Calibri"/>
              </a:rPr>
              <a:t>recent</a:t>
            </a:r>
            <a:r>
              <a:rPr kumimoji="0" sz="1200" b="1" i="0" u="none" strike="noStrike" kern="0" cap="none" spc="180" normalizeH="0" baseline="0" noProof="0" dirty="0">
                <a:ln>
                  <a:noFill/>
                </a:ln>
                <a:solidFill>
                  <a:srgbClr val="FFFFFF"/>
                </a:solidFill>
                <a:effectLst/>
                <a:uLnTx/>
                <a:uFillTx/>
                <a:latin typeface="Calibri"/>
                <a:cs typeface="Calibri"/>
              </a:rPr>
              <a:t> </a:t>
            </a:r>
            <a:r>
              <a:rPr kumimoji="0" sz="1200" b="1" i="0" u="none" strike="noStrike" kern="0" cap="none" spc="50" normalizeH="0" baseline="0" noProof="0" dirty="0">
                <a:ln>
                  <a:noFill/>
                </a:ln>
                <a:solidFill>
                  <a:srgbClr val="FFFFFF"/>
                </a:solidFill>
                <a:effectLst/>
                <a:uLnTx/>
                <a:uFillTx/>
                <a:latin typeface="Calibri"/>
                <a:cs typeface="Calibri"/>
              </a:rPr>
              <a:t>appointment</a:t>
            </a:r>
            <a:r>
              <a:rPr kumimoji="0" sz="1200" b="1" i="0" u="none" strike="noStrike" kern="0" cap="none" spc="195" normalizeH="0" baseline="0" noProof="0" dirty="0">
                <a:ln>
                  <a:noFill/>
                </a:ln>
                <a:solidFill>
                  <a:srgbClr val="FFFFFF"/>
                </a:solidFill>
                <a:effectLst/>
                <a:uLnTx/>
                <a:uFillTx/>
                <a:latin typeface="Calibri"/>
                <a:cs typeface="Calibri"/>
              </a:rPr>
              <a:t> </a:t>
            </a:r>
            <a:r>
              <a:rPr kumimoji="0" sz="1200" b="1" i="0" u="none" strike="noStrike" kern="0" cap="none" spc="60" normalizeH="0" baseline="0" noProof="0" dirty="0">
                <a:ln>
                  <a:noFill/>
                </a:ln>
                <a:solidFill>
                  <a:srgbClr val="FFFFFF"/>
                </a:solidFill>
                <a:effectLst/>
                <a:uLnTx/>
                <a:uFillTx/>
                <a:latin typeface="Calibri"/>
                <a:cs typeface="Calibri"/>
              </a:rPr>
              <a:t>period</a:t>
            </a:r>
            <a:r>
              <a:rPr kumimoji="0" sz="1200" b="1" i="0" u="none" strike="noStrike" kern="0" cap="none" spc="190" normalizeH="0" baseline="0" noProof="0" dirty="0">
                <a:ln>
                  <a:noFill/>
                </a:ln>
                <a:solidFill>
                  <a:srgbClr val="FFFFFF"/>
                </a:solidFill>
                <a:effectLst/>
                <a:uLnTx/>
                <a:uFillTx/>
                <a:latin typeface="Calibri"/>
                <a:cs typeface="Calibri"/>
              </a:rPr>
              <a:t> </a:t>
            </a:r>
            <a:r>
              <a:rPr kumimoji="0" sz="1200" b="1" i="0" u="none" strike="noStrike" kern="0" cap="none" spc="-25" normalizeH="0" baseline="0" noProof="0" dirty="0">
                <a:ln>
                  <a:noFill/>
                </a:ln>
                <a:solidFill>
                  <a:srgbClr val="FFFFFF"/>
                </a:solidFill>
                <a:effectLst/>
                <a:uLnTx/>
                <a:uFillTx/>
                <a:latin typeface="Calibri"/>
                <a:cs typeface="Calibri"/>
              </a:rPr>
              <a:t>is</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932815" marR="0" lvl="0" indent="0" defTabSz="914400" eaLnBrk="1" fontAlgn="auto" latinLnBrk="0" hangingPunct="1">
              <a:lnSpc>
                <a:spcPct val="100000"/>
              </a:lnSpc>
              <a:spcBef>
                <a:spcPts val="5"/>
              </a:spcBef>
              <a:spcAft>
                <a:spcPts val="0"/>
              </a:spcAft>
              <a:buClrTx/>
              <a:buSzTx/>
              <a:buFontTx/>
              <a:buNone/>
              <a:tabLst/>
              <a:defRPr/>
            </a:pPr>
            <a:r>
              <a:rPr kumimoji="0" sz="1200" b="1" i="0" u="none" strike="noStrike" kern="0" cap="none" spc="45" normalizeH="0" baseline="0" noProof="0" dirty="0">
                <a:ln>
                  <a:noFill/>
                </a:ln>
                <a:solidFill>
                  <a:srgbClr val="FFFFFF"/>
                </a:solidFill>
                <a:effectLst/>
                <a:uLnTx/>
                <a:uFillTx/>
                <a:latin typeface="Calibri"/>
                <a:cs typeface="Calibri"/>
              </a:rPr>
              <a:t>continuous</a:t>
            </a:r>
            <a:r>
              <a:rPr kumimoji="0" sz="1200" b="1" i="0" u="none" strike="noStrike" kern="0" cap="none" spc="140" normalizeH="0" baseline="0" noProof="0" dirty="0">
                <a:ln>
                  <a:noFill/>
                </a:ln>
                <a:solidFill>
                  <a:srgbClr val="FFFFFF"/>
                </a:solidFill>
                <a:effectLst/>
                <a:uLnTx/>
                <a:uFillTx/>
                <a:latin typeface="Calibri"/>
                <a:cs typeface="Calibri"/>
              </a:rPr>
              <a:t> </a:t>
            </a:r>
            <a:r>
              <a:rPr kumimoji="0" sz="1200" b="1" i="0" u="none" strike="noStrike" kern="0" cap="none" spc="0" normalizeH="0" baseline="0" noProof="0" dirty="0">
                <a:ln>
                  <a:noFill/>
                </a:ln>
                <a:solidFill>
                  <a:srgbClr val="FFFFFF"/>
                </a:solidFill>
                <a:effectLst/>
                <a:uLnTx/>
                <a:uFillTx/>
                <a:latin typeface="Calibri"/>
                <a:cs typeface="Calibri"/>
              </a:rPr>
              <a:t>for</a:t>
            </a:r>
            <a:r>
              <a:rPr kumimoji="0" sz="1200" b="1" i="0" u="none" strike="noStrike" kern="0" cap="none" spc="120" normalizeH="0" baseline="0" noProof="0" dirty="0">
                <a:ln>
                  <a:noFill/>
                </a:ln>
                <a:solidFill>
                  <a:srgbClr val="FFFFFF"/>
                </a:solidFill>
                <a:effectLst/>
                <a:uLnTx/>
                <a:uFillTx/>
                <a:latin typeface="Calibri"/>
                <a:cs typeface="Calibri"/>
              </a:rPr>
              <a:t> </a:t>
            </a:r>
            <a:r>
              <a:rPr kumimoji="0" sz="1200" b="1" i="0" u="none" strike="noStrike" kern="0" cap="none" spc="70" normalizeH="0" baseline="0" noProof="0" dirty="0">
                <a:ln>
                  <a:noFill/>
                </a:ln>
                <a:solidFill>
                  <a:srgbClr val="FFFFFF"/>
                </a:solidFill>
                <a:effectLst/>
                <a:uLnTx/>
                <a:uFillTx/>
                <a:latin typeface="Calibri"/>
                <a:cs typeface="Calibri"/>
              </a:rPr>
              <a:t>a</a:t>
            </a:r>
            <a:r>
              <a:rPr kumimoji="0" sz="1200" b="1" i="0" u="none" strike="noStrike" kern="0" cap="none" spc="105" normalizeH="0" baseline="0" noProof="0" dirty="0">
                <a:ln>
                  <a:noFill/>
                </a:ln>
                <a:solidFill>
                  <a:srgbClr val="FFFFFF"/>
                </a:solidFill>
                <a:effectLst/>
                <a:uLnTx/>
                <a:uFillTx/>
                <a:latin typeface="Calibri"/>
                <a:cs typeface="Calibri"/>
              </a:rPr>
              <a:t> </a:t>
            </a:r>
            <a:r>
              <a:rPr kumimoji="0" sz="1200" b="1" i="0" u="none" strike="noStrike" kern="0" cap="none" spc="55" normalizeH="0" baseline="0" noProof="0" dirty="0">
                <a:ln>
                  <a:noFill/>
                </a:ln>
                <a:solidFill>
                  <a:srgbClr val="FFFFFF"/>
                </a:solidFill>
                <a:effectLst/>
                <a:uLnTx/>
                <a:uFillTx/>
                <a:latin typeface="Calibri"/>
                <a:cs typeface="Calibri"/>
              </a:rPr>
              <a:t>minimum</a:t>
            </a:r>
            <a:r>
              <a:rPr kumimoji="0" sz="1200" b="1" i="0" u="none" strike="noStrike" kern="0" cap="none" spc="80" normalizeH="0" baseline="0" noProof="0" dirty="0">
                <a:ln>
                  <a:noFill/>
                </a:ln>
                <a:solidFill>
                  <a:srgbClr val="FFFFFF"/>
                </a:solidFill>
                <a:effectLst/>
                <a:uLnTx/>
                <a:uFillTx/>
                <a:latin typeface="Calibri"/>
                <a:cs typeface="Calibri"/>
              </a:rPr>
              <a:t> </a:t>
            </a:r>
            <a:r>
              <a:rPr kumimoji="0" sz="1200" b="1" i="0" u="none" strike="noStrike" kern="0" cap="none" spc="0" normalizeH="0" baseline="0" noProof="0" dirty="0">
                <a:ln>
                  <a:noFill/>
                </a:ln>
                <a:solidFill>
                  <a:srgbClr val="FFFFFF"/>
                </a:solidFill>
                <a:effectLst/>
                <a:uLnTx/>
                <a:uFillTx/>
                <a:latin typeface="Calibri"/>
                <a:cs typeface="Calibri"/>
              </a:rPr>
              <a:t>of</a:t>
            </a:r>
            <a:r>
              <a:rPr kumimoji="0" sz="1200" b="1" i="0" u="none" strike="noStrike" kern="0" cap="none" spc="185" normalizeH="0" baseline="0" noProof="0" dirty="0">
                <a:ln>
                  <a:noFill/>
                </a:ln>
                <a:solidFill>
                  <a:srgbClr val="FFFFFF"/>
                </a:solidFill>
                <a:effectLst/>
                <a:uLnTx/>
                <a:uFillTx/>
                <a:latin typeface="Calibri"/>
                <a:cs typeface="Calibri"/>
              </a:rPr>
              <a:t> </a:t>
            </a:r>
            <a:r>
              <a:rPr kumimoji="0" sz="1200" b="1" i="0" u="none" strike="noStrike" kern="0" cap="none" spc="70" normalizeH="0" baseline="0" noProof="0" dirty="0">
                <a:ln>
                  <a:noFill/>
                </a:ln>
                <a:solidFill>
                  <a:srgbClr val="FFFFFF"/>
                </a:solidFill>
                <a:effectLst/>
                <a:uLnTx/>
                <a:uFillTx/>
                <a:latin typeface="Calibri"/>
                <a:cs typeface="Calibri"/>
              </a:rPr>
              <a:t>one</a:t>
            </a:r>
            <a:r>
              <a:rPr kumimoji="0" sz="1200" b="1" i="0" u="none" strike="noStrike" kern="0" cap="none" spc="110" normalizeH="0" baseline="0" noProof="0" dirty="0">
                <a:ln>
                  <a:noFill/>
                </a:ln>
                <a:solidFill>
                  <a:srgbClr val="FFFFFF"/>
                </a:solidFill>
                <a:effectLst/>
                <a:uLnTx/>
                <a:uFillTx/>
                <a:latin typeface="Calibri"/>
                <a:cs typeface="Calibri"/>
              </a:rPr>
              <a:t> </a:t>
            </a:r>
            <a:r>
              <a:rPr kumimoji="0" sz="1200" b="1" i="0" u="none" strike="noStrike" kern="0" cap="none" spc="0" normalizeH="0" baseline="0" noProof="0" dirty="0">
                <a:ln>
                  <a:noFill/>
                </a:ln>
                <a:solidFill>
                  <a:srgbClr val="FFFFFF"/>
                </a:solidFill>
                <a:effectLst/>
                <a:uLnTx/>
                <a:uFillTx/>
                <a:latin typeface="Calibri"/>
                <a:cs typeface="Calibri"/>
              </a:rPr>
              <a:t>year</a:t>
            </a:r>
            <a:r>
              <a:rPr kumimoji="0" sz="1200" b="1" i="0" u="none" strike="noStrike" kern="0" cap="none" spc="110" normalizeH="0" baseline="0" noProof="0" dirty="0">
                <a:ln>
                  <a:noFill/>
                </a:ln>
                <a:solidFill>
                  <a:srgbClr val="FFFFFF"/>
                </a:solidFill>
                <a:effectLst/>
                <a:uLnTx/>
                <a:uFillTx/>
                <a:latin typeface="Calibri"/>
                <a:cs typeface="Calibri"/>
              </a:rPr>
              <a:t> </a:t>
            </a:r>
            <a:r>
              <a:rPr kumimoji="0" sz="1200" b="1" i="0" u="none" strike="noStrike" kern="0" cap="none" spc="0" normalizeH="0" baseline="0" noProof="0" dirty="0">
                <a:ln>
                  <a:noFill/>
                </a:ln>
                <a:solidFill>
                  <a:srgbClr val="FFFFFF"/>
                </a:solidFill>
                <a:effectLst/>
                <a:uLnTx/>
                <a:uFillTx/>
                <a:latin typeface="Calibri"/>
                <a:cs typeface="Calibri"/>
              </a:rPr>
              <a:t>(nine</a:t>
            </a:r>
            <a:r>
              <a:rPr kumimoji="0" sz="1200" b="1" i="0" u="none" strike="noStrike" kern="0" cap="none" spc="110" normalizeH="0" baseline="0" noProof="0" dirty="0">
                <a:ln>
                  <a:noFill/>
                </a:ln>
                <a:solidFill>
                  <a:srgbClr val="FFFFFF"/>
                </a:solidFill>
                <a:effectLst/>
                <a:uLnTx/>
                <a:uFillTx/>
                <a:latin typeface="Calibri"/>
                <a:cs typeface="Calibri"/>
              </a:rPr>
              <a:t> </a:t>
            </a:r>
            <a:r>
              <a:rPr kumimoji="0" sz="1200" b="1" i="0" u="none" strike="noStrike" kern="0" cap="none" spc="0" normalizeH="0" baseline="0" noProof="0" dirty="0">
                <a:ln>
                  <a:noFill/>
                </a:ln>
                <a:solidFill>
                  <a:srgbClr val="FFFFFF"/>
                </a:solidFill>
                <a:effectLst/>
                <a:uLnTx/>
                <a:uFillTx/>
                <a:latin typeface="Calibri"/>
                <a:cs typeface="Calibri"/>
              </a:rPr>
              <a:t>or</a:t>
            </a:r>
            <a:r>
              <a:rPr kumimoji="0" sz="1200" b="1" i="0" u="none" strike="noStrike" kern="0" cap="none" spc="110" normalizeH="0" baseline="0" noProof="0" dirty="0">
                <a:ln>
                  <a:noFill/>
                </a:ln>
                <a:solidFill>
                  <a:srgbClr val="FFFFFF"/>
                </a:solidFill>
                <a:effectLst/>
                <a:uLnTx/>
                <a:uFillTx/>
                <a:latin typeface="Calibri"/>
                <a:cs typeface="Calibri"/>
              </a:rPr>
              <a:t> </a:t>
            </a:r>
            <a:r>
              <a:rPr kumimoji="0" sz="1200" b="1" i="0" u="none" strike="noStrike" kern="0" cap="none" spc="0" normalizeH="0" baseline="0" noProof="0" dirty="0">
                <a:ln>
                  <a:noFill/>
                </a:ln>
                <a:solidFill>
                  <a:srgbClr val="FFFFFF"/>
                </a:solidFill>
                <a:effectLst/>
                <a:uLnTx/>
                <a:uFillTx/>
                <a:latin typeface="Calibri"/>
                <a:cs typeface="Calibri"/>
              </a:rPr>
              <a:t>twelve</a:t>
            </a:r>
            <a:r>
              <a:rPr kumimoji="0" sz="1200" b="1" i="0" u="none" strike="noStrike" kern="0" cap="none" spc="100" normalizeH="0" baseline="0" noProof="0" dirty="0">
                <a:ln>
                  <a:noFill/>
                </a:ln>
                <a:solidFill>
                  <a:srgbClr val="FFFFFF"/>
                </a:solidFill>
                <a:effectLst/>
                <a:uLnTx/>
                <a:uFillTx/>
                <a:latin typeface="Calibri"/>
                <a:cs typeface="Calibri"/>
              </a:rPr>
              <a:t> </a:t>
            </a:r>
            <a:r>
              <a:rPr kumimoji="0" sz="1200" b="1" i="0" u="none" strike="noStrike" kern="0" cap="none" spc="50" normalizeH="0" baseline="0" noProof="0" dirty="0">
                <a:ln>
                  <a:noFill/>
                </a:ln>
                <a:solidFill>
                  <a:srgbClr val="FFFFFF"/>
                </a:solidFill>
                <a:effectLst/>
                <a:uLnTx/>
                <a:uFillTx/>
                <a:latin typeface="Calibri"/>
                <a:cs typeface="Calibri"/>
              </a:rPr>
              <a:t>months</a:t>
            </a:r>
            <a:r>
              <a:rPr kumimoji="0" sz="1200" b="1" i="0" u="none" strike="noStrike" kern="0" cap="none" spc="130" normalizeH="0" baseline="0" noProof="0" dirty="0">
                <a:ln>
                  <a:noFill/>
                </a:ln>
                <a:solidFill>
                  <a:srgbClr val="FFFFFF"/>
                </a:solidFill>
                <a:effectLst/>
                <a:uLnTx/>
                <a:uFillTx/>
                <a:latin typeface="Calibri"/>
                <a:cs typeface="Calibri"/>
              </a:rPr>
              <a:t> </a:t>
            </a:r>
            <a:r>
              <a:rPr kumimoji="0" sz="1200" b="1" i="0" u="none" strike="noStrike" kern="0" cap="none" spc="60" normalizeH="0" baseline="0" noProof="0" dirty="0">
                <a:ln>
                  <a:noFill/>
                </a:ln>
                <a:solidFill>
                  <a:srgbClr val="FFFFFF"/>
                </a:solidFill>
                <a:effectLst/>
                <a:uLnTx/>
                <a:uFillTx/>
                <a:latin typeface="Calibri"/>
                <a:cs typeface="Calibri"/>
              </a:rPr>
              <a:t>as</a:t>
            </a:r>
            <a:r>
              <a:rPr kumimoji="0" sz="1200" b="1" i="0" u="none" strike="noStrike" kern="0" cap="none" spc="110" normalizeH="0" baseline="0" noProof="0" dirty="0">
                <a:ln>
                  <a:noFill/>
                </a:ln>
                <a:solidFill>
                  <a:srgbClr val="FFFFFF"/>
                </a:solidFill>
                <a:effectLst/>
                <a:uLnTx/>
                <a:uFillTx/>
                <a:latin typeface="Calibri"/>
                <a:cs typeface="Calibri"/>
              </a:rPr>
              <a:t> </a:t>
            </a:r>
            <a:r>
              <a:rPr kumimoji="0" sz="1200" b="1" i="0" u="none" strike="noStrike" kern="0" cap="none" spc="45" normalizeH="0" baseline="0" noProof="0" dirty="0">
                <a:ln>
                  <a:noFill/>
                </a:ln>
                <a:solidFill>
                  <a:srgbClr val="FFFFFF"/>
                </a:solidFill>
                <a:effectLst/>
                <a:uLnTx/>
                <a:uFillTx/>
                <a:latin typeface="Calibri"/>
                <a:cs typeface="Calibri"/>
              </a:rPr>
              <a:t>appropriate</a:t>
            </a:r>
            <a:r>
              <a:rPr kumimoji="0" sz="1200" b="1" i="0" u="none" strike="noStrike" kern="0" cap="none" spc="165" normalizeH="0" baseline="0" noProof="0" dirty="0">
                <a:ln>
                  <a:noFill/>
                </a:ln>
                <a:solidFill>
                  <a:srgbClr val="FFFFFF"/>
                </a:solidFill>
                <a:effectLst/>
                <a:uLnTx/>
                <a:uFillTx/>
                <a:latin typeface="Calibri"/>
                <a:cs typeface="Calibri"/>
              </a:rPr>
              <a:t> </a:t>
            </a:r>
            <a:r>
              <a:rPr kumimoji="0" sz="1200" b="1" i="0" u="none" strike="noStrike" kern="0" cap="none" spc="0" normalizeH="0" baseline="0" noProof="0" dirty="0">
                <a:ln>
                  <a:noFill/>
                </a:ln>
                <a:solidFill>
                  <a:srgbClr val="FFFFFF"/>
                </a:solidFill>
                <a:effectLst/>
                <a:uLnTx/>
                <a:uFillTx/>
                <a:latin typeface="Calibri"/>
                <a:cs typeface="Calibri"/>
              </a:rPr>
              <a:t>to</a:t>
            </a:r>
            <a:r>
              <a:rPr kumimoji="0" sz="1200" b="1" i="0" u="none" strike="noStrike" kern="0" cap="none" spc="114" normalizeH="0" baseline="0" noProof="0" dirty="0">
                <a:ln>
                  <a:noFill/>
                </a:ln>
                <a:solidFill>
                  <a:srgbClr val="FFFFFF"/>
                </a:solidFill>
                <a:effectLst/>
                <a:uLnTx/>
                <a:uFillTx/>
                <a:latin typeface="Calibri"/>
                <a:cs typeface="Calibri"/>
              </a:rPr>
              <a:t> </a:t>
            </a:r>
            <a:r>
              <a:rPr kumimoji="0" sz="1200" b="1" i="0" u="none" strike="noStrike" kern="0" cap="none" spc="0" normalizeH="0" baseline="0" noProof="0" dirty="0">
                <a:ln>
                  <a:noFill/>
                </a:ln>
                <a:solidFill>
                  <a:srgbClr val="FFFFFF"/>
                </a:solidFill>
                <a:effectLst/>
                <a:uLnTx/>
                <a:uFillTx/>
                <a:latin typeface="Calibri"/>
                <a:cs typeface="Calibri"/>
              </a:rPr>
              <a:t>the</a:t>
            </a:r>
            <a:r>
              <a:rPr kumimoji="0" sz="1200" b="1" i="0" u="none" strike="noStrike" kern="0" cap="none" spc="110" normalizeH="0" baseline="0" noProof="0" dirty="0">
                <a:ln>
                  <a:noFill/>
                </a:ln>
                <a:solidFill>
                  <a:srgbClr val="FFFFFF"/>
                </a:solidFill>
                <a:effectLst/>
                <a:uLnTx/>
                <a:uFillTx/>
                <a:latin typeface="Calibri"/>
                <a:cs typeface="Calibri"/>
              </a:rPr>
              <a:t> </a:t>
            </a:r>
            <a:r>
              <a:rPr kumimoji="0" sz="1200" b="1" i="0" u="none" strike="noStrike" kern="0" cap="none" spc="35" normalizeH="0" baseline="0" noProof="0" dirty="0">
                <a:ln>
                  <a:noFill/>
                </a:ln>
                <a:solidFill>
                  <a:srgbClr val="FFFFFF"/>
                </a:solidFill>
                <a:effectLst/>
                <a:uLnTx/>
                <a:uFillTx/>
                <a:latin typeface="Calibri"/>
                <a:cs typeface="Calibri"/>
              </a:rPr>
              <a:t>appointment).</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932815" marR="5080" lvl="1" indent="-285115" defTabSz="914400" eaLnBrk="1" fontAlgn="auto" latinLnBrk="0" hangingPunct="1">
              <a:lnSpc>
                <a:spcPct val="100000"/>
              </a:lnSpc>
              <a:spcBef>
                <a:spcPts val="490"/>
              </a:spcBef>
              <a:spcAft>
                <a:spcPts val="0"/>
              </a:spcAft>
              <a:buClr>
                <a:srgbClr val="E86000"/>
              </a:buClr>
              <a:buSzTx/>
              <a:buFont typeface="Courier New"/>
              <a:buChar char="o"/>
              <a:tabLst>
                <a:tab pos="932815" algn="l"/>
              </a:tabLst>
              <a:defRPr/>
            </a:pPr>
            <a:r>
              <a:rPr kumimoji="0" sz="1200" b="1" i="0" u="none" strike="noStrike" kern="0" cap="none" spc="65" normalizeH="0" baseline="0" noProof="0" dirty="0">
                <a:ln>
                  <a:noFill/>
                </a:ln>
                <a:solidFill>
                  <a:srgbClr val="FFFFFF"/>
                </a:solidFill>
                <a:effectLst/>
                <a:uLnTx/>
                <a:uFillTx/>
                <a:latin typeface="Calibri"/>
                <a:cs typeface="Calibri"/>
              </a:rPr>
              <a:t>Existing</a:t>
            </a:r>
            <a:r>
              <a:rPr kumimoji="0" sz="1200" b="1" i="0" u="none" strike="noStrike" kern="0" cap="none" spc="155" normalizeH="0" baseline="0" noProof="0" dirty="0">
                <a:ln>
                  <a:noFill/>
                </a:ln>
                <a:solidFill>
                  <a:srgbClr val="FFFFFF"/>
                </a:solidFill>
                <a:effectLst/>
                <a:uLnTx/>
                <a:uFillTx/>
                <a:latin typeface="Calibri"/>
                <a:cs typeface="Calibri"/>
              </a:rPr>
              <a:t> </a:t>
            </a:r>
            <a:r>
              <a:rPr kumimoji="0" sz="1200" b="1" i="0" u="none" strike="noStrike" kern="0" cap="none" spc="65" normalizeH="0" baseline="0" noProof="0" dirty="0">
                <a:ln>
                  <a:noFill/>
                </a:ln>
                <a:solidFill>
                  <a:srgbClr val="FFFFFF"/>
                </a:solidFill>
                <a:effectLst/>
                <a:uLnTx/>
                <a:uFillTx/>
                <a:latin typeface="Calibri"/>
                <a:cs typeface="Calibri"/>
              </a:rPr>
              <a:t>Employees:</a:t>
            </a:r>
            <a:r>
              <a:rPr kumimoji="0" sz="1200" b="1" i="0" u="none" strike="noStrike" kern="0" cap="none" spc="105" normalizeH="0" baseline="0" noProof="0" dirty="0">
                <a:ln>
                  <a:noFill/>
                </a:ln>
                <a:solidFill>
                  <a:srgbClr val="FFFFFF"/>
                </a:solidFill>
                <a:effectLst/>
                <a:uLnTx/>
                <a:uFillTx/>
                <a:latin typeface="Calibri"/>
                <a:cs typeface="Calibri"/>
              </a:rPr>
              <a:t> </a:t>
            </a:r>
            <a:r>
              <a:rPr kumimoji="0" sz="1200" b="1" i="0" u="none" strike="noStrike" kern="0" cap="none" spc="114" normalizeH="0" baseline="0" noProof="0" dirty="0">
                <a:ln>
                  <a:noFill/>
                </a:ln>
                <a:solidFill>
                  <a:srgbClr val="FFFFFF"/>
                </a:solidFill>
                <a:effectLst/>
                <a:uLnTx/>
                <a:uFillTx/>
                <a:latin typeface="Calibri"/>
                <a:cs typeface="Calibri"/>
              </a:rPr>
              <a:t>A</a:t>
            </a:r>
            <a:r>
              <a:rPr kumimoji="0" sz="1200" b="1" i="0" u="none" strike="noStrike" kern="0" cap="none" spc="70" normalizeH="0" baseline="0" noProof="0" dirty="0">
                <a:ln>
                  <a:noFill/>
                </a:ln>
                <a:solidFill>
                  <a:srgbClr val="FFFFFF"/>
                </a:solidFill>
                <a:effectLst/>
                <a:uLnTx/>
                <a:uFillTx/>
                <a:latin typeface="Calibri"/>
                <a:cs typeface="Calibri"/>
              </a:rPr>
              <a:t> </a:t>
            </a:r>
            <a:r>
              <a:rPr kumimoji="0" sz="1200" b="1" i="0" u="none" strike="noStrike" kern="0" cap="none" spc="45" normalizeH="0" baseline="0" noProof="0" dirty="0">
                <a:ln>
                  <a:noFill/>
                </a:ln>
                <a:solidFill>
                  <a:srgbClr val="FFFFFF"/>
                </a:solidFill>
                <a:effectLst/>
                <a:uLnTx/>
                <a:uFillTx/>
                <a:latin typeface="Calibri"/>
                <a:cs typeface="Calibri"/>
              </a:rPr>
              <a:t>regular</a:t>
            </a:r>
            <a:r>
              <a:rPr kumimoji="0" sz="1200" b="1" i="0" u="none" strike="noStrike" kern="0" cap="none" spc="165" normalizeH="0" baseline="0" noProof="0" dirty="0">
                <a:ln>
                  <a:noFill/>
                </a:ln>
                <a:solidFill>
                  <a:srgbClr val="FFFFFF"/>
                </a:solidFill>
                <a:effectLst/>
                <a:uLnTx/>
                <a:uFillTx/>
                <a:latin typeface="Calibri"/>
                <a:cs typeface="Calibri"/>
              </a:rPr>
              <a:t> </a:t>
            </a:r>
            <a:r>
              <a:rPr kumimoji="0" sz="1200" b="1" i="0" u="none" strike="noStrike" kern="0" cap="none" spc="10" normalizeH="0" baseline="0" noProof="0" dirty="0">
                <a:ln>
                  <a:noFill/>
                </a:ln>
                <a:solidFill>
                  <a:srgbClr val="FFFFFF"/>
                </a:solidFill>
                <a:effectLst/>
                <a:uLnTx/>
                <a:uFillTx/>
                <a:latin typeface="Calibri"/>
                <a:cs typeface="Calibri"/>
              </a:rPr>
              <a:t>non-student</a:t>
            </a:r>
            <a:r>
              <a:rPr kumimoji="0" sz="1200" b="1" i="0" u="none" strike="noStrike" kern="0" cap="none" spc="185" normalizeH="0" baseline="0" noProof="0" dirty="0">
                <a:ln>
                  <a:noFill/>
                </a:ln>
                <a:solidFill>
                  <a:srgbClr val="FFFFFF"/>
                </a:solidFill>
                <a:effectLst/>
                <a:uLnTx/>
                <a:uFillTx/>
                <a:latin typeface="Calibri"/>
                <a:cs typeface="Calibri"/>
              </a:rPr>
              <a:t> </a:t>
            </a:r>
            <a:r>
              <a:rPr kumimoji="0" sz="1200" b="1" i="0" u="none" strike="noStrike" kern="0" cap="none" spc="65" normalizeH="0" baseline="0" noProof="0" dirty="0">
                <a:ln>
                  <a:noFill/>
                </a:ln>
                <a:solidFill>
                  <a:srgbClr val="FFFFFF"/>
                </a:solidFill>
                <a:effectLst/>
                <a:uLnTx/>
                <a:uFillTx/>
                <a:latin typeface="Calibri"/>
                <a:cs typeface="Calibri"/>
              </a:rPr>
              <a:t>employee</a:t>
            </a:r>
            <a:r>
              <a:rPr kumimoji="0" sz="1200" b="1" i="0" u="none" strike="noStrike" kern="0" cap="none" spc="145" normalizeH="0" baseline="0" noProof="0" dirty="0">
                <a:ln>
                  <a:noFill/>
                </a:ln>
                <a:solidFill>
                  <a:srgbClr val="FFFFFF"/>
                </a:solidFill>
                <a:effectLst/>
                <a:uLnTx/>
                <a:uFillTx/>
                <a:latin typeface="Calibri"/>
                <a:cs typeface="Calibri"/>
              </a:rPr>
              <a:t> </a:t>
            </a:r>
            <a:r>
              <a:rPr kumimoji="0" sz="1200" b="1" i="0" u="none" strike="noStrike" kern="0" cap="none" spc="10" normalizeH="0" baseline="0" noProof="0" dirty="0">
                <a:ln>
                  <a:noFill/>
                </a:ln>
                <a:solidFill>
                  <a:srgbClr val="FFFFFF"/>
                </a:solidFill>
                <a:effectLst/>
                <a:uLnTx/>
                <a:uFillTx/>
                <a:latin typeface="Calibri"/>
                <a:cs typeface="Calibri"/>
              </a:rPr>
              <a:t>of</a:t>
            </a:r>
            <a:r>
              <a:rPr kumimoji="0" sz="1200" b="1" i="0" u="none" strike="noStrike" kern="0" cap="none" spc="145" normalizeH="0" baseline="0" noProof="0" dirty="0">
                <a:ln>
                  <a:noFill/>
                </a:ln>
                <a:solidFill>
                  <a:srgbClr val="FFFFFF"/>
                </a:solidFill>
                <a:effectLst/>
                <a:uLnTx/>
                <a:uFillTx/>
                <a:latin typeface="Calibri"/>
                <a:cs typeface="Calibri"/>
              </a:rPr>
              <a:t> </a:t>
            </a:r>
            <a:r>
              <a:rPr kumimoji="0" sz="1200" b="1" i="0" u="none" strike="noStrike" kern="0" cap="none" spc="60" normalizeH="0" baseline="0" noProof="0" dirty="0">
                <a:ln>
                  <a:noFill/>
                </a:ln>
                <a:solidFill>
                  <a:srgbClr val="FFFFFF"/>
                </a:solidFill>
                <a:effectLst/>
                <a:uLnTx/>
                <a:uFillTx/>
                <a:latin typeface="Calibri"/>
                <a:cs typeface="Calibri"/>
              </a:rPr>
              <a:t>Auburn</a:t>
            </a:r>
            <a:r>
              <a:rPr kumimoji="0" sz="1200" b="1" i="0" u="none" strike="noStrike" kern="0" cap="none" spc="135" normalizeH="0" baseline="0" noProof="0" dirty="0">
                <a:ln>
                  <a:noFill/>
                </a:ln>
                <a:solidFill>
                  <a:srgbClr val="FFFFFF"/>
                </a:solidFill>
                <a:effectLst/>
                <a:uLnTx/>
                <a:uFillTx/>
                <a:latin typeface="Calibri"/>
                <a:cs typeface="Calibri"/>
              </a:rPr>
              <a:t> </a:t>
            </a:r>
            <a:r>
              <a:rPr kumimoji="0" sz="1200" b="1" i="0" u="none" strike="noStrike" kern="0" cap="none" spc="10" normalizeH="0" baseline="0" noProof="0" dirty="0">
                <a:ln>
                  <a:noFill/>
                </a:ln>
                <a:solidFill>
                  <a:srgbClr val="FFFFFF"/>
                </a:solidFill>
                <a:effectLst/>
                <a:uLnTx/>
                <a:uFillTx/>
                <a:latin typeface="Calibri"/>
                <a:cs typeface="Calibri"/>
              </a:rPr>
              <a:t>University</a:t>
            </a:r>
            <a:r>
              <a:rPr kumimoji="0" sz="1200" b="1" i="0" u="none" strike="noStrike" kern="0" cap="none" spc="185" normalizeH="0" baseline="0" noProof="0" dirty="0">
                <a:ln>
                  <a:noFill/>
                </a:ln>
                <a:solidFill>
                  <a:srgbClr val="FFFFFF"/>
                </a:solidFill>
                <a:effectLst/>
                <a:uLnTx/>
                <a:uFillTx/>
                <a:latin typeface="Calibri"/>
                <a:cs typeface="Calibri"/>
              </a:rPr>
              <a:t> </a:t>
            </a:r>
            <a:r>
              <a:rPr kumimoji="0" sz="1200" b="1" i="0" u="none" strike="noStrike" kern="0" cap="none" spc="10" normalizeH="0" baseline="0" noProof="0" dirty="0">
                <a:ln>
                  <a:noFill/>
                </a:ln>
                <a:solidFill>
                  <a:srgbClr val="FFFFFF"/>
                </a:solidFill>
                <a:effectLst/>
                <a:uLnTx/>
                <a:uFillTx/>
                <a:latin typeface="Calibri"/>
                <a:cs typeface="Calibri"/>
              </a:rPr>
              <a:t>in</a:t>
            </a:r>
            <a:r>
              <a:rPr kumimoji="0" sz="1200" b="1" i="0" u="none" strike="noStrike" kern="0" cap="none" spc="114" normalizeH="0" baseline="0" noProof="0" dirty="0">
                <a:ln>
                  <a:noFill/>
                </a:ln>
                <a:solidFill>
                  <a:srgbClr val="FFFFFF"/>
                </a:solidFill>
                <a:effectLst/>
                <a:uLnTx/>
                <a:uFillTx/>
                <a:latin typeface="Calibri"/>
                <a:cs typeface="Calibri"/>
              </a:rPr>
              <a:t> </a:t>
            </a:r>
            <a:r>
              <a:rPr kumimoji="0" sz="1200" b="1" i="0" u="none" strike="noStrike" kern="0" cap="none" spc="70" normalizeH="0" baseline="0" noProof="0" dirty="0">
                <a:ln>
                  <a:noFill/>
                </a:ln>
                <a:solidFill>
                  <a:srgbClr val="FFFFFF"/>
                </a:solidFill>
                <a:effectLst/>
                <a:uLnTx/>
                <a:uFillTx/>
                <a:latin typeface="Calibri"/>
                <a:cs typeface="Calibri"/>
              </a:rPr>
              <a:t>a</a:t>
            </a:r>
            <a:r>
              <a:rPr kumimoji="0" sz="1200" b="1" i="0" u="none" strike="noStrike" kern="0" cap="none" spc="130" normalizeH="0" baseline="0" noProof="0" dirty="0">
                <a:ln>
                  <a:noFill/>
                </a:ln>
                <a:solidFill>
                  <a:srgbClr val="FFFFFF"/>
                </a:solidFill>
                <a:effectLst/>
                <a:uLnTx/>
                <a:uFillTx/>
                <a:latin typeface="Calibri"/>
                <a:cs typeface="Calibri"/>
              </a:rPr>
              <a:t> </a:t>
            </a:r>
            <a:r>
              <a:rPr kumimoji="0" sz="1200" b="1" i="0" u="none" strike="noStrike" kern="0" cap="none" spc="10" normalizeH="0" baseline="0" noProof="0" dirty="0">
                <a:ln>
                  <a:noFill/>
                </a:ln>
                <a:solidFill>
                  <a:srgbClr val="FFFFFF"/>
                </a:solidFill>
                <a:effectLst/>
                <a:uLnTx/>
                <a:uFillTx/>
                <a:latin typeface="Calibri"/>
                <a:cs typeface="Calibri"/>
              </a:rPr>
              <a:t>position</a:t>
            </a:r>
            <a:r>
              <a:rPr kumimoji="0" sz="1200" b="1" i="0" u="none" strike="noStrike" kern="0" cap="none" spc="185" normalizeH="0" baseline="0" noProof="0" dirty="0">
                <a:ln>
                  <a:noFill/>
                </a:ln>
                <a:solidFill>
                  <a:srgbClr val="FFFFFF"/>
                </a:solidFill>
                <a:effectLst/>
                <a:uLnTx/>
                <a:uFillTx/>
                <a:latin typeface="Calibri"/>
                <a:cs typeface="Calibri"/>
              </a:rPr>
              <a:t> </a:t>
            </a:r>
            <a:r>
              <a:rPr kumimoji="0" sz="1200" b="1" i="0" u="none" strike="noStrike" kern="0" cap="none" spc="40" normalizeH="0" baseline="0" noProof="0" dirty="0">
                <a:ln>
                  <a:noFill/>
                </a:ln>
                <a:solidFill>
                  <a:srgbClr val="FFFFFF"/>
                </a:solidFill>
                <a:effectLst/>
                <a:uLnTx/>
                <a:uFillTx/>
                <a:latin typeface="Calibri"/>
                <a:cs typeface="Calibri"/>
              </a:rPr>
              <a:t>requiring </a:t>
            </a:r>
            <a:r>
              <a:rPr kumimoji="0" sz="1200" b="1" i="0" u="none" strike="noStrike" kern="0" cap="none" spc="50" normalizeH="0" baseline="0" noProof="0" dirty="0">
                <a:ln>
                  <a:noFill/>
                </a:ln>
                <a:solidFill>
                  <a:srgbClr val="FFFFFF"/>
                </a:solidFill>
                <a:effectLst/>
                <a:uLnTx/>
                <a:uFillTx/>
                <a:latin typeface="Calibri"/>
                <a:cs typeface="Calibri"/>
              </a:rPr>
              <a:t>appointment</a:t>
            </a:r>
            <a:r>
              <a:rPr kumimoji="0" sz="1200" b="1" i="0" u="none" strike="noStrike" kern="0" cap="none" spc="125" normalizeH="0" baseline="0" noProof="0" dirty="0">
                <a:ln>
                  <a:noFill/>
                </a:ln>
                <a:solidFill>
                  <a:srgbClr val="FFFFFF"/>
                </a:solidFill>
                <a:effectLst/>
                <a:uLnTx/>
                <a:uFillTx/>
                <a:latin typeface="Calibri"/>
                <a:cs typeface="Calibri"/>
              </a:rPr>
              <a:t> </a:t>
            </a:r>
            <a:r>
              <a:rPr kumimoji="0" sz="1200" b="1" i="0" u="none" strike="noStrike" kern="0" cap="none" spc="60" normalizeH="0" baseline="0" noProof="0" dirty="0">
                <a:ln>
                  <a:noFill/>
                </a:ln>
                <a:solidFill>
                  <a:srgbClr val="FFFFFF"/>
                </a:solidFill>
                <a:effectLst/>
                <a:uLnTx/>
                <a:uFillTx/>
                <a:latin typeface="Calibri"/>
                <a:cs typeface="Calibri"/>
              </a:rPr>
              <a:t>whose</a:t>
            </a:r>
            <a:r>
              <a:rPr kumimoji="0" sz="1200" b="1" i="0" u="none" strike="noStrike" kern="0" cap="none" spc="110" normalizeH="0" baseline="0" noProof="0" dirty="0">
                <a:ln>
                  <a:noFill/>
                </a:ln>
                <a:solidFill>
                  <a:srgbClr val="FFFFFF"/>
                </a:solidFill>
                <a:effectLst/>
                <a:uLnTx/>
                <a:uFillTx/>
                <a:latin typeface="Calibri"/>
                <a:cs typeface="Calibri"/>
              </a:rPr>
              <a:t> </a:t>
            </a:r>
            <a:r>
              <a:rPr kumimoji="0" sz="1200" b="1" i="0" u="none" strike="noStrike" kern="0" cap="none" spc="50" normalizeH="0" baseline="0" noProof="0" dirty="0">
                <a:ln>
                  <a:noFill/>
                </a:ln>
                <a:solidFill>
                  <a:srgbClr val="FFFFFF"/>
                </a:solidFill>
                <a:effectLst/>
                <a:uLnTx/>
                <a:uFillTx/>
                <a:latin typeface="Calibri"/>
                <a:cs typeface="Calibri"/>
              </a:rPr>
              <a:t>most</a:t>
            </a:r>
            <a:r>
              <a:rPr kumimoji="0" sz="1200" b="1" i="0" u="none" strike="noStrike" kern="0" cap="none" spc="100" normalizeH="0" baseline="0" noProof="0" dirty="0">
                <a:ln>
                  <a:noFill/>
                </a:ln>
                <a:solidFill>
                  <a:srgbClr val="FFFFFF"/>
                </a:solidFill>
                <a:effectLst/>
                <a:uLnTx/>
                <a:uFillTx/>
                <a:latin typeface="Calibri"/>
                <a:cs typeface="Calibri"/>
              </a:rPr>
              <a:t> </a:t>
            </a:r>
            <a:r>
              <a:rPr kumimoji="0" sz="1200" b="1" i="0" u="none" strike="noStrike" kern="0" cap="none" spc="0" normalizeH="0" baseline="0" noProof="0" dirty="0">
                <a:ln>
                  <a:noFill/>
                </a:ln>
                <a:solidFill>
                  <a:srgbClr val="FFFFFF"/>
                </a:solidFill>
                <a:effectLst/>
                <a:uLnTx/>
                <a:uFillTx/>
                <a:latin typeface="Calibri"/>
                <a:cs typeface="Calibri"/>
              </a:rPr>
              <a:t>recent</a:t>
            </a:r>
            <a:r>
              <a:rPr kumimoji="0" sz="1200" b="1" i="0" u="none" strike="noStrike" kern="0" cap="none" spc="114" normalizeH="0" baseline="0" noProof="0" dirty="0">
                <a:ln>
                  <a:noFill/>
                </a:ln>
                <a:solidFill>
                  <a:srgbClr val="FFFFFF"/>
                </a:solidFill>
                <a:effectLst/>
                <a:uLnTx/>
                <a:uFillTx/>
                <a:latin typeface="Calibri"/>
                <a:cs typeface="Calibri"/>
              </a:rPr>
              <a:t> </a:t>
            </a:r>
            <a:r>
              <a:rPr kumimoji="0" sz="1200" b="1" i="0" u="none" strike="noStrike" kern="0" cap="none" spc="55" normalizeH="0" baseline="0" noProof="0" dirty="0">
                <a:ln>
                  <a:noFill/>
                </a:ln>
                <a:solidFill>
                  <a:srgbClr val="FFFFFF"/>
                </a:solidFill>
                <a:effectLst/>
                <a:uLnTx/>
                <a:uFillTx/>
                <a:latin typeface="Calibri"/>
                <a:cs typeface="Calibri"/>
              </a:rPr>
              <a:t>employment</a:t>
            </a:r>
            <a:r>
              <a:rPr kumimoji="0" sz="1200" b="1" i="0" u="none" strike="noStrike" kern="0" cap="none" spc="110" normalizeH="0" baseline="0" noProof="0" dirty="0">
                <a:ln>
                  <a:noFill/>
                </a:ln>
                <a:solidFill>
                  <a:srgbClr val="FFFFFF"/>
                </a:solidFill>
                <a:effectLst/>
                <a:uLnTx/>
                <a:uFillTx/>
                <a:latin typeface="Calibri"/>
                <a:cs typeface="Calibri"/>
              </a:rPr>
              <a:t> </a:t>
            </a:r>
            <a:r>
              <a:rPr kumimoji="0" sz="1200" b="1" i="0" u="none" strike="noStrike" kern="0" cap="none" spc="60" normalizeH="0" baseline="0" noProof="0" dirty="0">
                <a:ln>
                  <a:noFill/>
                </a:ln>
                <a:solidFill>
                  <a:srgbClr val="FFFFFF"/>
                </a:solidFill>
                <a:effectLst/>
                <a:uLnTx/>
                <a:uFillTx/>
                <a:latin typeface="Calibri"/>
                <a:cs typeface="Calibri"/>
              </a:rPr>
              <a:t>period</a:t>
            </a:r>
            <a:r>
              <a:rPr kumimoji="0" sz="1200" b="1" i="0" u="none" strike="noStrike" kern="0" cap="none" spc="110" normalizeH="0" baseline="0" noProof="0" dirty="0">
                <a:ln>
                  <a:noFill/>
                </a:ln>
                <a:solidFill>
                  <a:srgbClr val="FFFFFF"/>
                </a:solidFill>
                <a:effectLst/>
                <a:uLnTx/>
                <a:uFillTx/>
                <a:latin typeface="Calibri"/>
                <a:cs typeface="Calibri"/>
              </a:rPr>
              <a:t> </a:t>
            </a:r>
            <a:r>
              <a:rPr kumimoji="0" sz="1200" b="1" i="0" u="none" strike="noStrike" kern="0" cap="none" spc="0" normalizeH="0" baseline="0" noProof="0" dirty="0">
                <a:ln>
                  <a:noFill/>
                </a:ln>
                <a:solidFill>
                  <a:srgbClr val="FFFFFF"/>
                </a:solidFill>
                <a:effectLst/>
                <a:uLnTx/>
                <a:uFillTx/>
                <a:latin typeface="Calibri"/>
                <a:cs typeface="Calibri"/>
              </a:rPr>
              <a:t>is</a:t>
            </a:r>
            <a:r>
              <a:rPr kumimoji="0" sz="1200" b="1" i="0" u="none" strike="noStrike" kern="0" cap="none" spc="100" normalizeH="0" baseline="0" noProof="0" dirty="0">
                <a:ln>
                  <a:noFill/>
                </a:ln>
                <a:solidFill>
                  <a:srgbClr val="FFFFFF"/>
                </a:solidFill>
                <a:effectLst/>
                <a:uLnTx/>
                <a:uFillTx/>
                <a:latin typeface="Calibri"/>
                <a:cs typeface="Calibri"/>
              </a:rPr>
              <a:t> </a:t>
            </a:r>
            <a:r>
              <a:rPr kumimoji="0" sz="1200" b="1" i="0" u="none" strike="noStrike" kern="0" cap="none" spc="0" normalizeH="0" baseline="0" noProof="0" dirty="0">
                <a:ln>
                  <a:noFill/>
                </a:ln>
                <a:solidFill>
                  <a:srgbClr val="FFFFFF"/>
                </a:solidFill>
                <a:effectLst/>
                <a:uLnTx/>
                <a:uFillTx/>
                <a:latin typeface="Calibri"/>
                <a:cs typeface="Calibri"/>
              </a:rPr>
              <a:t>for</a:t>
            </a:r>
            <a:r>
              <a:rPr kumimoji="0" sz="1200" b="1" i="0" u="none" strike="noStrike" kern="0" cap="none" spc="95" normalizeH="0" baseline="0" noProof="0" dirty="0">
                <a:ln>
                  <a:noFill/>
                </a:ln>
                <a:solidFill>
                  <a:srgbClr val="FFFFFF"/>
                </a:solidFill>
                <a:effectLst/>
                <a:uLnTx/>
                <a:uFillTx/>
                <a:latin typeface="Calibri"/>
                <a:cs typeface="Calibri"/>
              </a:rPr>
              <a:t> </a:t>
            </a:r>
            <a:r>
              <a:rPr kumimoji="0" sz="1200" b="1" i="0" u="none" strike="noStrike" kern="0" cap="none" spc="70" normalizeH="0" baseline="0" noProof="0" dirty="0">
                <a:ln>
                  <a:noFill/>
                </a:ln>
                <a:solidFill>
                  <a:srgbClr val="FFFFFF"/>
                </a:solidFill>
                <a:effectLst/>
                <a:uLnTx/>
                <a:uFillTx/>
                <a:latin typeface="Calibri"/>
                <a:cs typeface="Calibri"/>
              </a:rPr>
              <a:t>a</a:t>
            </a:r>
            <a:r>
              <a:rPr kumimoji="0" sz="1200" b="1" i="0" u="none" strike="noStrike" kern="0" cap="none" spc="100" normalizeH="0" baseline="0" noProof="0" dirty="0">
                <a:ln>
                  <a:noFill/>
                </a:ln>
                <a:solidFill>
                  <a:srgbClr val="FFFFFF"/>
                </a:solidFill>
                <a:effectLst/>
                <a:uLnTx/>
                <a:uFillTx/>
                <a:latin typeface="Calibri"/>
                <a:cs typeface="Calibri"/>
              </a:rPr>
              <a:t> </a:t>
            </a:r>
            <a:r>
              <a:rPr kumimoji="0" sz="1200" b="1" i="0" u="none" strike="noStrike" kern="0" cap="none" spc="50" normalizeH="0" baseline="0" noProof="0" dirty="0">
                <a:ln>
                  <a:noFill/>
                </a:ln>
                <a:solidFill>
                  <a:srgbClr val="FFFFFF"/>
                </a:solidFill>
                <a:effectLst/>
                <a:uLnTx/>
                <a:uFillTx/>
                <a:latin typeface="Calibri"/>
                <a:cs typeface="Calibri"/>
              </a:rPr>
              <a:t>minimum</a:t>
            </a:r>
            <a:r>
              <a:rPr kumimoji="0" sz="1200" b="1" i="0" u="none" strike="noStrike" kern="0" cap="none" spc="75" normalizeH="0" baseline="0" noProof="0" dirty="0">
                <a:ln>
                  <a:noFill/>
                </a:ln>
                <a:solidFill>
                  <a:srgbClr val="FFFFFF"/>
                </a:solidFill>
                <a:effectLst/>
                <a:uLnTx/>
                <a:uFillTx/>
                <a:latin typeface="Calibri"/>
                <a:cs typeface="Calibri"/>
              </a:rPr>
              <a:t> </a:t>
            </a:r>
            <a:r>
              <a:rPr kumimoji="0" sz="1200" b="1" i="0" u="none" strike="noStrike" kern="0" cap="none" spc="0" normalizeH="0" baseline="0" noProof="0" dirty="0">
                <a:ln>
                  <a:noFill/>
                </a:ln>
                <a:solidFill>
                  <a:srgbClr val="FFFFFF"/>
                </a:solidFill>
                <a:effectLst/>
                <a:uLnTx/>
                <a:uFillTx/>
                <a:latin typeface="Calibri"/>
                <a:cs typeface="Calibri"/>
              </a:rPr>
              <a:t>of</a:t>
            </a:r>
            <a:r>
              <a:rPr kumimoji="0" sz="1200" b="1" i="0" u="none" strike="noStrike" kern="0" cap="none" spc="165" normalizeH="0" baseline="0" noProof="0" dirty="0">
                <a:ln>
                  <a:noFill/>
                </a:ln>
                <a:solidFill>
                  <a:srgbClr val="FFFFFF"/>
                </a:solidFill>
                <a:effectLst/>
                <a:uLnTx/>
                <a:uFillTx/>
                <a:latin typeface="Calibri"/>
                <a:cs typeface="Calibri"/>
              </a:rPr>
              <a:t> </a:t>
            </a:r>
            <a:r>
              <a:rPr kumimoji="0" sz="1200" b="1" i="0" u="none" strike="noStrike" kern="0" cap="none" spc="0" normalizeH="0" baseline="0" noProof="0" dirty="0">
                <a:ln>
                  <a:noFill/>
                </a:ln>
                <a:solidFill>
                  <a:srgbClr val="FFFFFF"/>
                </a:solidFill>
                <a:effectLst/>
                <a:uLnTx/>
                <a:uFillTx/>
                <a:latin typeface="Calibri"/>
                <a:cs typeface="Calibri"/>
              </a:rPr>
              <a:t>nine</a:t>
            </a:r>
            <a:r>
              <a:rPr kumimoji="0" sz="1200" b="1" i="0" u="none" strike="noStrike" kern="0" cap="none" spc="90" normalizeH="0" baseline="0" noProof="0" dirty="0">
                <a:ln>
                  <a:noFill/>
                </a:ln>
                <a:solidFill>
                  <a:srgbClr val="FFFFFF"/>
                </a:solidFill>
                <a:effectLst/>
                <a:uLnTx/>
                <a:uFillTx/>
                <a:latin typeface="Calibri"/>
                <a:cs typeface="Calibri"/>
              </a:rPr>
              <a:t> </a:t>
            </a:r>
            <a:r>
              <a:rPr kumimoji="0" sz="1200" b="1" i="0" u="none" strike="noStrike" kern="0" cap="none" spc="50" normalizeH="0" baseline="0" noProof="0" dirty="0">
                <a:ln>
                  <a:noFill/>
                </a:ln>
                <a:solidFill>
                  <a:srgbClr val="FFFFFF"/>
                </a:solidFill>
                <a:effectLst/>
                <a:uLnTx/>
                <a:uFillTx/>
                <a:latin typeface="Calibri"/>
                <a:cs typeface="Calibri"/>
              </a:rPr>
              <a:t>months</a:t>
            </a:r>
            <a:r>
              <a:rPr kumimoji="0" sz="1200" b="1" i="0" u="none" strike="noStrike" kern="0" cap="none" spc="90" normalizeH="0" baseline="0" noProof="0" dirty="0">
                <a:ln>
                  <a:noFill/>
                </a:ln>
                <a:solidFill>
                  <a:srgbClr val="FFFFFF"/>
                </a:solidFill>
                <a:effectLst/>
                <a:uLnTx/>
                <a:uFillTx/>
                <a:latin typeface="Calibri"/>
                <a:cs typeface="Calibri"/>
              </a:rPr>
              <a:t> </a:t>
            </a:r>
            <a:r>
              <a:rPr kumimoji="0" sz="1200" b="1" i="0" u="none" strike="noStrike" kern="0" cap="none" spc="0" normalizeH="0" baseline="0" noProof="0" dirty="0">
                <a:ln>
                  <a:noFill/>
                </a:ln>
                <a:solidFill>
                  <a:srgbClr val="FFFFFF"/>
                </a:solidFill>
                <a:effectLst/>
                <a:uLnTx/>
                <a:uFillTx/>
                <a:latin typeface="Calibri"/>
                <a:cs typeface="Calibri"/>
              </a:rPr>
              <a:t>for</a:t>
            </a:r>
            <a:r>
              <a:rPr kumimoji="0" sz="1200" b="1" i="0" u="none" strike="noStrike" kern="0" cap="none" spc="110" normalizeH="0" baseline="0" noProof="0" dirty="0">
                <a:ln>
                  <a:noFill/>
                </a:ln>
                <a:solidFill>
                  <a:srgbClr val="FFFFFF"/>
                </a:solidFill>
                <a:effectLst/>
                <a:uLnTx/>
                <a:uFillTx/>
                <a:latin typeface="Calibri"/>
                <a:cs typeface="Calibri"/>
              </a:rPr>
              <a:t> </a:t>
            </a:r>
            <a:r>
              <a:rPr kumimoji="0" sz="1200" b="1" i="0" u="none" strike="noStrike" kern="0" cap="none" spc="-10" normalizeH="0" baseline="0" noProof="0" dirty="0">
                <a:ln>
                  <a:noFill/>
                </a:ln>
                <a:solidFill>
                  <a:srgbClr val="FFFFFF"/>
                </a:solidFill>
                <a:effectLst/>
                <a:uLnTx/>
                <a:uFillTx/>
                <a:latin typeface="Calibri"/>
                <a:cs typeface="Calibri"/>
              </a:rPr>
              <a:t>faculty</a:t>
            </a:r>
            <a:r>
              <a:rPr kumimoji="0" sz="1200" b="1" i="0" u="none" strike="noStrike" kern="0" cap="none" spc="500" normalizeH="0" baseline="0" noProof="0" dirty="0">
                <a:ln>
                  <a:noFill/>
                </a:ln>
                <a:solidFill>
                  <a:srgbClr val="FFFFFF"/>
                </a:solidFill>
                <a:effectLst/>
                <a:uLnTx/>
                <a:uFillTx/>
                <a:latin typeface="Calibri"/>
                <a:cs typeface="Calibri"/>
              </a:rPr>
              <a:t> </a:t>
            </a:r>
            <a:r>
              <a:rPr kumimoji="0" sz="1200" b="1" i="0" u="none" strike="noStrike" kern="0" cap="none" spc="65" normalizeH="0" baseline="0" noProof="0" dirty="0">
                <a:ln>
                  <a:noFill/>
                </a:ln>
                <a:solidFill>
                  <a:srgbClr val="FFFFFF"/>
                </a:solidFill>
                <a:effectLst/>
                <a:uLnTx/>
                <a:uFillTx/>
                <a:latin typeface="Calibri"/>
                <a:cs typeface="Calibri"/>
              </a:rPr>
              <a:t>on</a:t>
            </a:r>
            <a:r>
              <a:rPr kumimoji="0" sz="1200" b="1" i="0" u="none" strike="noStrike" kern="0" cap="none" spc="80" normalizeH="0" baseline="0" noProof="0" dirty="0">
                <a:ln>
                  <a:noFill/>
                </a:ln>
                <a:solidFill>
                  <a:srgbClr val="FFFFFF"/>
                </a:solidFill>
                <a:effectLst/>
                <a:uLnTx/>
                <a:uFillTx/>
                <a:latin typeface="Calibri"/>
                <a:cs typeface="Calibri"/>
              </a:rPr>
              <a:t> </a:t>
            </a:r>
            <a:r>
              <a:rPr kumimoji="0" sz="1200" b="1" i="0" u="none" strike="noStrike" kern="0" cap="none" spc="70" normalizeH="0" baseline="0" noProof="0" dirty="0">
                <a:ln>
                  <a:noFill/>
                </a:ln>
                <a:solidFill>
                  <a:srgbClr val="FFFFFF"/>
                </a:solidFill>
                <a:effectLst/>
                <a:uLnTx/>
                <a:uFillTx/>
                <a:latin typeface="Calibri"/>
                <a:cs typeface="Calibri"/>
              </a:rPr>
              <a:t>a</a:t>
            </a:r>
            <a:r>
              <a:rPr kumimoji="0" sz="1200" b="1" i="0" u="none" strike="noStrike" kern="0" cap="none" spc="65" normalizeH="0" baseline="0" noProof="0" dirty="0">
                <a:ln>
                  <a:noFill/>
                </a:ln>
                <a:solidFill>
                  <a:srgbClr val="FFFFFF"/>
                </a:solidFill>
                <a:effectLst/>
                <a:uLnTx/>
                <a:uFillTx/>
                <a:latin typeface="Calibri"/>
                <a:cs typeface="Calibri"/>
              </a:rPr>
              <a:t> 9-</a:t>
            </a:r>
            <a:r>
              <a:rPr kumimoji="0" sz="1200" b="1" i="0" u="none" strike="noStrike" kern="0" cap="none" spc="50" normalizeH="0" baseline="0" noProof="0" dirty="0">
                <a:ln>
                  <a:noFill/>
                </a:ln>
                <a:solidFill>
                  <a:srgbClr val="FFFFFF"/>
                </a:solidFill>
                <a:effectLst/>
                <a:uLnTx/>
                <a:uFillTx/>
                <a:latin typeface="Calibri"/>
                <a:cs typeface="Calibri"/>
              </a:rPr>
              <a:t>month</a:t>
            </a:r>
            <a:r>
              <a:rPr kumimoji="0" sz="1200" b="1" i="0" u="none" strike="noStrike" kern="0" cap="none" spc="85" normalizeH="0" baseline="0" noProof="0" dirty="0">
                <a:ln>
                  <a:noFill/>
                </a:ln>
                <a:solidFill>
                  <a:srgbClr val="FFFFFF"/>
                </a:solidFill>
                <a:effectLst/>
                <a:uLnTx/>
                <a:uFillTx/>
                <a:latin typeface="Calibri"/>
                <a:cs typeface="Calibri"/>
              </a:rPr>
              <a:t> </a:t>
            </a:r>
            <a:r>
              <a:rPr kumimoji="0" sz="1200" b="1" i="0" u="none" strike="noStrike" kern="0" cap="none" spc="30" normalizeH="0" baseline="0" noProof="0" dirty="0">
                <a:ln>
                  <a:noFill/>
                </a:ln>
                <a:solidFill>
                  <a:srgbClr val="FFFFFF"/>
                </a:solidFill>
                <a:effectLst/>
                <a:uLnTx/>
                <a:uFillTx/>
                <a:latin typeface="Calibri"/>
                <a:cs typeface="Calibri"/>
              </a:rPr>
              <a:t>appointment,</a:t>
            </a:r>
            <a:r>
              <a:rPr kumimoji="0" sz="1200" b="1" i="0" u="none" strike="noStrike" kern="0" cap="none" spc="25" normalizeH="0" baseline="0" noProof="0" dirty="0">
                <a:ln>
                  <a:noFill/>
                </a:ln>
                <a:solidFill>
                  <a:srgbClr val="FFFFFF"/>
                </a:solidFill>
                <a:effectLst/>
                <a:uLnTx/>
                <a:uFillTx/>
                <a:latin typeface="Calibri"/>
                <a:cs typeface="Calibri"/>
              </a:rPr>
              <a:t> </a:t>
            </a:r>
            <a:r>
              <a:rPr kumimoji="0" sz="1200" b="1" i="0" u="none" strike="noStrike" kern="0" cap="none" spc="30" normalizeH="0" baseline="0" noProof="0" dirty="0">
                <a:ln>
                  <a:noFill/>
                </a:ln>
                <a:solidFill>
                  <a:srgbClr val="FFFFFF"/>
                </a:solidFill>
                <a:effectLst/>
                <a:uLnTx/>
                <a:uFillTx/>
                <a:latin typeface="Calibri"/>
                <a:cs typeface="Calibri"/>
              </a:rPr>
              <a:t>or</a:t>
            </a:r>
            <a:r>
              <a:rPr kumimoji="0" sz="1200" b="1" i="0" u="none" strike="noStrike" kern="0" cap="none" spc="80" normalizeH="0" baseline="0" noProof="0" dirty="0">
                <a:ln>
                  <a:noFill/>
                </a:ln>
                <a:solidFill>
                  <a:srgbClr val="FFFFFF"/>
                </a:solidFill>
                <a:effectLst/>
                <a:uLnTx/>
                <a:uFillTx/>
                <a:latin typeface="Calibri"/>
                <a:cs typeface="Calibri"/>
              </a:rPr>
              <a:t> </a:t>
            </a:r>
            <a:r>
              <a:rPr kumimoji="0" sz="1200" b="1" i="0" u="none" strike="noStrike" kern="0" cap="none" spc="114" normalizeH="0" baseline="0" noProof="0" dirty="0">
                <a:ln>
                  <a:noFill/>
                </a:ln>
                <a:solidFill>
                  <a:srgbClr val="FFFFFF"/>
                </a:solidFill>
                <a:effectLst/>
                <a:uLnTx/>
                <a:uFillTx/>
                <a:latin typeface="Calibri"/>
                <a:cs typeface="Calibri"/>
              </a:rPr>
              <a:t>12</a:t>
            </a:r>
            <a:r>
              <a:rPr kumimoji="0" sz="1200" b="1" i="0" u="none" strike="noStrike" kern="0" cap="none" spc="80" normalizeH="0" baseline="0" noProof="0" dirty="0">
                <a:ln>
                  <a:noFill/>
                </a:ln>
                <a:solidFill>
                  <a:srgbClr val="FFFFFF"/>
                </a:solidFill>
                <a:effectLst/>
                <a:uLnTx/>
                <a:uFillTx/>
                <a:latin typeface="Calibri"/>
                <a:cs typeface="Calibri"/>
              </a:rPr>
              <a:t> </a:t>
            </a:r>
            <a:r>
              <a:rPr kumimoji="0" sz="1200" b="1" i="0" u="none" strike="noStrike" kern="0" cap="none" spc="50" normalizeH="0" baseline="0" noProof="0" dirty="0">
                <a:ln>
                  <a:noFill/>
                </a:ln>
                <a:solidFill>
                  <a:srgbClr val="FFFFFF"/>
                </a:solidFill>
                <a:effectLst/>
                <a:uLnTx/>
                <a:uFillTx/>
                <a:latin typeface="Calibri"/>
                <a:cs typeface="Calibri"/>
              </a:rPr>
              <a:t>months</a:t>
            </a:r>
            <a:r>
              <a:rPr kumimoji="0" sz="1200" b="1" i="0" u="none" strike="noStrike" kern="0" cap="none" spc="90" normalizeH="0" baseline="0" noProof="0" dirty="0">
                <a:ln>
                  <a:noFill/>
                </a:ln>
                <a:solidFill>
                  <a:srgbClr val="FFFFFF"/>
                </a:solidFill>
                <a:effectLst/>
                <a:uLnTx/>
                <a:uFillTx/>
                <a:latin typeface="Calibri"/>
                <a:cs typeface="Calibri"/>
              </a:rPr>
              <a:t> </a:t>
            </a:r>
            <a:r>
              <a:rPr kumimoji="0" sz="1200" b="1" i="0" u="none" strike="noStrike" kern="0" cap="none" spc="30" normalizeH="0" baseline="0" noProof="0" dirty="0">
                <a:ln>
                  <a:noFill/>
                </a:ln>
                <a:solidFill>
                  <a:srgbClr val="FFFFFF"/>
                </a:solidFill>
                <a:effectLst/>
                <a:uLnTx/>
                <a:uFillTx/>
                <a:latin typeface="Calibri"/>
                <a:cs typeface="Calibri"/>
              </a:rPr>
              <a:t>for</a:t>
            </a:r>
            <a:r>
              <a:rPr kumimoji="0" sz="1200" b="1" i="0" u="none" strike="noStrike" kern="0" cap="none" spc="80" normalizeH="0" baseline="0" noProof="0" dirty="0">
                <a:ln>
                  <a:noFill/>
                </a:ln>
                <a:solidFill>
                  <a:srgbClr val="FFFFFF"/>
                </a:solidFill>
                <a:effectLst/>
                <a:uLnTx/>
                <a:uFillTx/>
                <a:latin typeface="Calibri"/>
                <a:cs typeface="Calibri"/>
              </a:rPr>
              <a:t> </a:t>
            </a:r>
            <a:r>
              <a:rPr kumimoji="0" sz="1200" b="1" i="0" u="none" strike="noStrike" kern="0" cap="none" spc="50" normalizeH="0" baseline="0" noProof="0" dirty="0">
                <a:ln>
                  <a:noFill/>
                </a:ln>
                <a:solidFill>
                  <a:srgbClr val="FFFFFF"/>
                </a:solidFill>
                <a:effectLst/>
                <a:uLnTx/>
                <a:uFillTx/>
                <a:latin typeface="Calibri"/>
                <a:cs typeface="Calibri"/>
              </a:rPr>
              <a:t>any</a:t>
            </a:r>
            <a:r>
              <a:rPr kumimoji="0" sz="1200" b="1" i="0" u="none" strike="noStrike" kern="0" cap="none" spc="65" normalizeH="0" baseline="0" noProof="0" dirty="0">
                <a:ln>
                  <a:noFill/>
                </a:ln>
                <a:solidFill>
                  <a:srgbClr val="FFFFFF"/>
                </a:solidFill>
                <a:effectLst/>
                <a:uLnTx/>
                <a:uFillTx/>
                <a:latin typeface="Calibri"/>
                <a:cs typeface="Calibri"/>
              </a:rPr>
              <a:t> </a:t>
            </a:r>
            <a:r>
              <a:rPr kumimoji="0" sz="1200" b="1" i="0" u="none" strike="noStrike" kern="0" cap="none" spc="30" normalizeH="0" baseline="0" noProof="0" dirty="0">
                <a:ln>
                  <a:noFill/>
                </a:ln>
                <a:solidFill>
                  <a:srgbClr val="FFFFFF"/>
                </a:solidFill>
                <a:effectLst/>
                <a:uLnTx/>
                <a:uFillTx/>
                <a:latin typeface="Calibri"/>
                <a:cs typeface="Calibri"/>
              </a:rPr>
              <a:t>other</a:t>
            </a:r>
            <a:r>
              <a:rPr kumimoji="0" sz="1200" b="1" i="0" u="none" strike="noStrike" kern="0" cap="none" spc="90" normalizeH="0" baseline="0" noProof="0" dirty="0">
                <a:ln>
                  <a:noFill/>
                </a:ln>
                <a:solidFill>
                  <a:srgbClr val="FFFFFF"/>
                </a:solidFill>
                <a:effectLst/>
                <a:uLnTx/>
                <a:uFillTx/>
                <a:latin typeface="Calibri"/>
                <a:cs typeface="Calibri"/>
              </a:rPr>
              <a:t> </a:t>
            </a:r>
            <a:r>
              <a:rPr kumimoji="0" sz="1200" b="1" i="0" u="none" strike="noStrike" kern="0" cap="none" spc="60" normalizeH="0" baseline="0" noProof="0" dirty="0">
                <a:ln>
                  <a:noFill/>
                </a:ln>
                <a:solidFill>
                  <a:srgbClr val="FFFFFF"/>
                </a:solidFill>
                <a:effectLst/>
                <a:uLnTx/>
                <a:uFillTx/>
                <a:latin typeface="Calibri"/>
                <a:cs typeface="Calibri"/>
              </a:rPr>
              <a:t>employee;</a:t>
            </a:r>
            <a:r>
              <a:rPr kumimoji="0" sz="1200" b="1" i="0" u="none" strike="noStrike" kern="0" cap="none" spc="100" normalizeH="0" baseline="0" noProof="0" dirty="0">
                <a:ln>
                  <a:noFill/>
                </a:ln>
                <a:solidFill>
                  <a:srgbClr val="FFFFFF"/>
                </a:solidFill>
                <a:effectLst/>
                <a:uLnTx/>
                <a:uFillTx/>
                <a:latin typeface="Calibri"/>
                <a:cs typeface="Calibri"/>
              </a:rPr>
              <a:t> </a:t>
            </a:r>
            <a:r>
              <a:rPr kumimoji="0" sz="1200" b="1" i="0" u="none" strike="noStrike" kern="0" cap="none" spc="30" normalizeH="0" baseline="0" noProof="0" dirty="0">
                <a:ln>
                  <a:noFill/>
                </a:ln>
                <a:solidFill>
                  <a:srgbClr val="FFFFFF"/>
                </a:solidFill>
                <a:effectLst/>
                <a:uLnTx/>
                <a:uFillTx/>
                <a:latin typeface="Calibri"/>
                <a:cs typeface="Calibri"/>
              </a:rPr>
              <a:t>or</a:t>
            </a:r>
            <a:r>
              <a:rPr kumimoji="0" sz="1200" b="1" i="0" u="none" strike="noStrike" kern="0" cap="none" spc="80" normalizeH="0" baseline="0" noProof="0" dirty="0">
                <a:ln>
                  <a:noFill/>
                </a:ln>
                <a:solidFill>
                  <a:srgbClr val="FFFFFF"/>
                </a:solidFill>
                <a:effectLst/>
                <a:uLnTx/>
                <a:uFillTx/>
                <a:latin typeface="Calibri"/>
                <a:cs typeface="Calibri"/>
              </a:rPr>
              <a:t> </a:t>
            </a:r>
            <a:r>
              <a:rPr kumimoji="0" sz="1200" b="1" i="0" u="none" strike="noStrike" kern="0" cap="none" spc="30" normalizeH="0" baseline="0" noProof="0" dirty="0">
                <a:ln>
                  <a:noFill/>
                </a:ln>
                <a:solidFill>
                  <a:srgbClr val="FFFFFF"/>
                </a:solidFill>
                <a:effectLst/>
                <a:uLnTx/>
                <a:uFillTx/>
                <a:latin typeface="Calibri"/>
                <a:cs typeface="Calibri"/>
              </a:rPr>
              <a:t>in</a:t>
            </a:r>
            <a:r>
              <a:rPr kumimoji="0" sz="1200" b="1" i="0" u="none" strike="noStrike" kern="0" cap="none" spc="65" normalizeH="0" baseline="0" noProof="0" dirty="0">
                <a:ln>
                  <a:noFill/>
                </a:ln>
                <a:solidFill>
                  <a:srgbClr val="FFFFFF"/>
                </a:solidFill>
                <a:effectLst/>
                <a:uLnTx/>
                <a:uFillTx/>
                <a:latin typeface="Calibri"/>
                <a:cs typeface="Calibri"/>
              </a:rPr>
              <a:t> </a:t>
            </a:r>
            <a:r>
              <a:rPr kumimoji="0" sz="1200" b="1" i="0" u="none" strike="noStrike" kern="0" cap="none" spc="70" normalizeH="0" baseline="0" noProof="0" dirty="0">
                <a:ln>
                  <a:noFill/>
                </a:ln>
                <a:solidFill>
                  <a:srgbClr val="FFFFFF"/>
                </a:solidFill>
                <a:effectLst/>
                <a:uLnTx/>
                <a:uFillTx/>
                <a:latin typeface="Calibri"/>
                <a:cs typeface="Calibri"/>
              </a:rPr>
              <a:t>a</a:t>
            </a:r>
            <a:r>
              <a:rPr kumimoji="0" sz="1200" b="1" i="0" u="none" strike="noStrike" kern="0" cap="none" spc="80" normalizeH="0" baseline="0" noProof="0" dirty="0">
                <a:ln>
                  <a:noFill/>
                </a:ln>
                <a:solidFill>
                  <a:srgbClr val="FFFFFF"/>
                </a:solidFill>
                <a:effectLst/>
                <a:uLnTx/>
                <a:uFillTx/>
                <a:latin typeface="Calibri"/>
                <a:cs typeface="Calibri"/>
              </a:rPr>
              <a:t> </a:t>
            </a:r>
            <a:r>
              <a:rPr kumimoji="0" sz="1200" b="1" i="0" u="none" strike="noStrike" kern="0" cap="none" spc="30" normalizeH="0" baseline="0" noProof="0" dirty="0">
                <a:ln>
                  <a:noFill/>
                </a:ln>
                <a:solidFill>
                  <a:srgbClr val="FFFFFF"/>
                </a:solidFill>
                <a:effectLst/>
                <a:uLnTx/>
                <a:uFillTx/>
                <a:latin typeface="Calibri"/>
                <a:cs typeface="Calibri"/>
              </a:rPr>
              <a:t>position</a:t>
            </a:r>
            <a:r>
              <a:rPr kumimoji="0" sz="1200" b="1" i="0" u="none" strike="noStrike" kern="0" cap="none" spc="110" normalizeH="0" baseline="0" noProof="0" dirty="0">
                <a:ln>
                  <a:noFill/>
                </a:ln>
                <a:solidFill>
                  <a:srgbClr val="FFFFFF"/>
                </a:solidFill>
                <a:effectLst/>
                <a:uLnTx/>
                <a:uFillTx/>
                <a:latin typeface="Calibri"/>
                <a:cs typeface="Calibri"/>
              </a:rPr>
              <a:t> </a:t>
            </a:r>
            <a:r>
              <a:rPr kumimoji="0" sz="1200" b="1" i="0" u="none" strike="noStrike" kern="0" cap="none" spc="30" normalizeH="0" baseline="0" noProof="0" dirty="0">
                <a:ln>
                  <a:noFill/>
                </a:ln>
                <a:solidFill>
                  <a:srgbClr val="FFFFFF"/>
                </a:solidFill>
                <a:effectLst/>
                <a:uLnTx/>
                <a:uFillTx/>
                <a:latin typeface="Calibri"/>
                <a:cs typeface="Calibri"/>
              </a:rPr>
              <a:t>not</a:t>
            </a:r>
            <a:r>
              <a:rPr kumimoji="0" sz="1200" b="1" i="0" u="none" strike="noStrike" kern="0" cap="none" spc="80" normalizeH="0" baseline="0" noProof="0" dirty="0">
                <a:ln>
                  <a:noFill/>
                </a:ln>
                <a:solidFill>
                  <a:srgbClr val="FFFFFF"/>
                </a:solidFill>
                <a:effectLst/>
                <a:uLnTx/>
                <a:uFillTx/>
                <a:latin typeface="Calibri"/>
                <a:cs typeface="Calibri"/>
              </a:rPr>
              <a:t> </a:t>
            </a:r>
            <a:r>
              <a:rPr kumimoji="0" sz="1200" b="1" i="0" u="none" strike="noStrike" kern="0" cap="none" spc="30" normalizeH="0" baseline="0" noProof="0" dirty="0">
                <a:ln>
                  <a:noFill/>
                </a:ln>
                <a:solidFill>
                  <a:srgbClr val="FFFFFF"/>
                </a:solidFill>
                <a:effectLst/>
                <a:uLnTx/>
                <a:uFillTx/>
                <a:latin typeface="Calibri"/>
                <a:cs typeface="Calibri"/>
              </a:rPr>
              <a:t>requiring</a:t>
            </a:r>
            <a:r>
              <a:rPr kumimoji="0" sz="1200" b="1" i="0" u="none" strike="noStrike" kern="0" cap="none" spc="105" normalizeH="0" baseline="0" noProof="0" dirty="0">
                <a:ln>
                  <a:noFill/>
                </a:ln>
                <a:solidFill>
                  <a:srgbClr val="FFFFFF"/>
                </a:solidFill>
                <a:effectLst/>
                <a:uLnTx/>
                <a:uFillTx/>
                <a:latin typeface="Calibri"/>
                <a:cs typeface="Calibri"/>
              </a:rPr>
              <a:t> </a:t>
            </a:r>
            <a:r>
              <a:rPr kumimoji="0" sz="1200" b="1" i="0" u="none" strike="noStrike" kern="0" cap="none" spc="30" normalizeH="0" baseline="0" noProof="0" dirty="0">
                <a:ln>
                  <a:noFill/>
                </a:ln>
                <a:solidFill>
                  <a:srgbClr val="FFFFFF"/>
                </a:solidFill>
                <a:effectLst/>
                <a:uLnTx/>
                <a:uFillTx/>
                <a:latin typeface="Calibri"/>
                <a:cs typeface="Calibri"/>
              </a:rPr>
              <a:t>an </a:t>
            </a:r>
            <a:r>
              <a:rPr kumimoji="0" sz="1200" b="1" i="0" u="none" strike="noStrike" kern="0" cap="none" spc="-10" normalizeH="0" baseline="0" noProof="0" dirty="0">
                <a:ln>
                  <a:noFill/>
                </a:ln>
                <a:solidFill>
                  <a:srgbClr val="FFFFFF"/>
                </a:solidFill>
                <a:effectLst/>
                <a:uLnTx/>
                <a:uFillTx/>
                <a:latin typeface="Calibri"/>
                <a:cs typeface="Calibri"/>
              </a:rPr>
              <a:t>appointment.</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819"/>
              </a:spcBef>
              <a:spcAft>
                <a:spcPts val="0"/>
              </a:spcAft>
              <a:buClr>
                <a:srgbClr val="E86000"/>
              </a:buClr>
              <a:buSzTx/>
              <a:buFont typeface="Arial"/>
              <a:buChar char="•"/>
              <a:tabLst>
                <a:tab pos="299085" algn="l"/>
              </a:tabLst>
              <a:defRPr/>
            </a:pPr>
            <a:r>
              <a:rPr kumimoji="0" sz="1400" b="1" i="0" u="none" strike="noStrike" kern="0" cap="none" spc="65" normalizeH="0" baseline="0" noProof="0" dirty="0">
                <a:ln>
                  <a:noFill/>
                </a:ln>
                <a:solidFill>
                  <a:srgbClr val="FFFFFF"/>
                </a:solidFill>
                <a:effectLst/>
                <a:uLnTx/>
                <a:uFillTx/>
                <a:latin typeface="Calibri"/>
                <a:cs typeface="Calibri"/>
              </a:rPr>
              <a:t>Portability:</a:t>
            </a:r>
            <a:r>
              <a:rPr kumimoji="0" sz="1400" b="1" i="0" u="none" strike="noStrike" kern="0" cap="none" spc="80" normalizeH="0" baseline="0" noProof="0" dirty="0">
                <a:ln>
                  <a:noFill/>
                </a:ln>
                <a:solidFill>
                  <a:srgbClr val="FFFFFF"/>
                </a:solidFill>
                <a:effectLst/>
                <a:uLnTx/>
                <a:uFillTx/>
                <a:latin typeface="Calibri"/>
                <a:cs typeface="Calibri"/>
              </a:rPr>
              <a:t> This</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130" normalizeH="0" baseline="0" noProof="0" dirty="0">
                <a:ln>
                  <a:noFill/>
                </a:ln>
                <a:solidFill>
                  <a:srgbClr val="FFFFFF"/>
                </a:solidFill>
                <a:effectLst/>
                <a:uLnTx/>
                <a:uFillTx/>
                <a:latin typeface="Calibri"/>
                <a:cs typeface="Calibri"/>
              </a:rPr>
              <a:t>coverage</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60" normalizeH="0" baseline="0" noProof="0" dirty="0">
                <a:ln>
                  <a:noFill/>
                </a:ln>
                <a:solidFill>
                  <a:srgbClr val="FFFFFF"/>
                </a:solidFill>
                <a:effectLst/>
                <a:uLnTx/>
                <a:uFillTx/>
                <a:latin typeface="Calibri"/>
                <a:cs typeface="Calibri"/>
              </a:rPr>
              <a:t>is</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75" normalizeH="0" baseline="0" noProof="0" dirty="0">
                <a:ln>
                  <a:noFill/>
                </a:ln>
                <a:solidFill>
                  <a:srgbClr val="FFFFFF"/>
                </a:solidFill>
                <a:effectLst/>
                <a:uLnTx/>
                <a:uFillTx/>
                <a:latin typeface="Calibri"/>
                <a:cs typeface="Calibri"/>
              </a:rPr>
              <a:t>not</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85" normalizeH="0" baseline="0" noProof="0" dirty="0">
                <a:ln>
                  <a:noFill/>
                </a:ln>
                <a:solidFill>
                  <a:srgbClr val="FFFFFF"/>
                </a:solidFill>
                <a:effectLst/>
                <a:uLnTx/>
                <a:uFillTx/>
                <a:latin typeface="Calibri"/>
                <a:cs typeface="Calibri"/>
              </a:rPr>
              <a:t>portable.</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ts val="1595"/>
              </a:lnSpc>
              <a:spcBef>
                <a:spcPts val="840"/>
              </a:spcBef>
              <a:spcAft>
                <a:spcPts val="0"/>
              </a:spcAft>
              <a:buClr>
                <a:srgbClr val="E86000"/>
              </a:buClr>
              <a:buSzTx/>
              <a:buFont typeface="Arial"/>
              <a:buChar char="•"/>
              <a:tabLst>
                <a:tab pos="299085" algn="l"/>
              </a:tabLst>
              <a:defRPr/>
            </a:pPr>
            <a:r>
              <a:rPr kumimoji="0" sz="1400" b="1" i="0" u="none" strike="noStrike" kern="0" cap="none" spc="80" normalizeH="0" baseline="0" noProof="0" dirty="0">
                <a:ln>
                  <a:noFill/>
                </a:ln>
                <a:solidFill>
                  <a:srgbClr val="FFFFFF"/>
                </a:solidFill>
                <a:effectLst/>
                <a:uLnTx/>
                <a:uFillTx/>
                <a:latin typeface="Calibri"/>
                <a:cs typeface="Calibri"/>
              </a:rPr>
              <a:t>Premium</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(cost)</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110" normalizeH="0" baseline="0" noProof="0" dirty="0">
                <a:ln>
                  <a:noFill/>
                </a:ln>
                <a:solidFill>
                  <a:srgbClr val="FFFFFF"/>
                </a:solidFill>
                <a:effectLst/>
                <a:uLnTx/>
                <a:uFillTx/>
                <a:latin typeface="Calibri"/>
                <a:cs typeface="Calibri"/>
              </a:rPr>
              <a:t>per</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114" normalizeH="0" baseline="0" noProof="0" dirty="0">
                <a:ln>
                  <a:noFill/>
                </a:ln>
                <a:solidFill>
                  <a:srgbClr val="FFFFFF"/>
                </a:solidFill>
                <a:effectLst/>
                <a:uLnTx/>
                <a:uFillTx/>
                <a:latin typeface="Calibri"/>
                <a:cs typeface="Calibri"/>
              </a:rPr>
              <a:t>pay</a:t>
            </a:r>
            <a:r>
              <a:rPr kumimoji="0" sz="1400" b="1" i="0" u="none" strike="noStrike" kern="0" cap="none" spc="150" normalizeH="0" baseline="0" noProof="0" dirty="0">
                <a:ln>
                  <a:noFill/>
                </a:ln>
                <a:solidFill>
                  <a:srgbClr val="FFFFFF"/>
                </a:solidFill>
                <a:effectLst/>
                <a:uLnTx/>
                <a:uFillTx/>
                <a:latin typeface="Calibri"/>
                <a:cs typeface="Calibri"/>
              </a:rPr>
              <a:t> </a:t>
            </a:r>
            <a:r>
              <a:rPr kumimoji="0" sz="1400" b="1" i="0" u="none" strike="noStrike" kern="0" cap="none" spc="120" normalizeH="0" baseline="0" noProof="0" dirty="0">
                <a:ln>
                  <a:noFill/>
                </a:ln>
                <a:solidFill>
                  <a:srgbClr val="FFFFFF"/>
                </a:solidFill>
                <a:effectLst/>
                <a:uLnTx/>
                <a:uFillTx/>
                <a:latin typeface="Calibri"/>
                <a:cs typeface="Calibri"/>
              </a:rPr>
              <a:t>period</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150" normalizeH="0" baseline="0" noProof="0" dirty="0">
                <a:ln>
                  <a:noFill/>
                </a:ln>
                <a:solidFill>
                  <a:srgbClr val="FFFFFF"/>
                </a:solidFill>
                <a:effectLst/>
                <a:uLnTx/>
                <a:uFillTx/>
                <a:latin typeface="Calibri"/>
                <a:cs typeface="Calibri"/>
              </a:rPr>
              <a:t>(CY</a:t>
            </a:r>
            <a:r>
              <a:rPr kumimoji="0" sz="1400" b="1" i="0" u="none" strike="noStrike" kern="0" cap="none" spc="70" normalizeH="0" baseline="0" noProof="0" dirty="0">
                <a:ln>
                  <a:noFill/>
                </a:ln>
                <a:solidFill>
                  <a:srgbClr val="FFFFFF"/>
                </a:solidFill>
                <a:effectLst/>
                <a:uLnTx/>
                <a:uFillTx/>
                <a:latin typeface="Calibri"/>
                <a:cs typeface="Calibri"/>
              </a:rPr>
              <a:t> </a:t>
            </a:r>
            <a:r>
              <a:rPr kumimoji="0" sz="1400" b="1" i="0" u="none" strike="noStrike" kern="0" cap="none" spc="135" normalizeH="0" baseline="0" noProof="0" dirty="0">
                <a:ln>
                  <a:noFill/>
                </a:ln>
                <a:solidFill>
                  <a:srgbClr val="FFFFFF"/>
                </a:solidFill>
                <a:effectLst/>
                <a:uLnTx/>
                <a:uFillTx/>
                <a:latin typeface="Calibri"/>
                <a:cs typeface="Calibri"/>
              </a:rPr>
              <a:t>2026):</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140" normalizeH="0" baseline="0" noProof="0" dirty="0">
                <a:ln>
                  <a:noFill/>
                </a:ln>
                <a:solidFill>
                  <a:srgbClr val="FFFFFF"/>
                </a:solidFill>
                <a:effectLst/>
                <a:uLnTx/>
                <a:uFillTx/>
                <a:latin typeface="Calibri"/>
                <a:cs typeface="Calibri"/>
              </a:rPr>
              <a:t>$0.09</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110" normalizeH="0" baseline="0" noProof="0" dirty="0">
                <a:ln>
                  <a:noFill/>
                </a:ln>
                <a:solidFill>
                  <a:srgbClr val="FFFFFF"/>
                </a:solidFill>
                <a:effectLst/>
                <a:uLnTx/>
                <a:uFillTx/>
                <a:latin typeface="Calibri"/>
                <a:cs typeface="Calibri"/>
              </a:rPr>
              <a:t>per</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170" normalizeH="0" baseline="0" noProof="0" dirty="0">
                <a:ln>
                  <a:noFill/>
                </a:ln>
                <a:solidFill>
                  <a:srgbClr val="FFFFFF"/>
                </a:solidFill>
                <a:effectLst/>
                <a:uLnTx/>
                <a:uFillTx/>
                <a:latin typeface="Calibri"/>
                <a:cs typeface="Calibri"/>
              </a:rPr>
              <a:t>$100</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of</a:t>
            </a:r>
            <a:r>
              <a:rPr kumimoji="0" sz="1400" b="1" i="0" u="none" strike="noStrike" kern="0" cap="none" spc="204" normalizeH="0" baseline="0" noProof="0" dirty="0">
                <a:ln>
                  <a:noFill/>
                </a:ln>
                <a:solidFill>
                  <a:srgbClr val="FFFFFF"/>
                </a:solidFill>
                <a:effectLst/>
                <a:uLnTx/>
                <a:uFillTx/>
                <a:latin typeface="Calibri"/>
                <a:cs typeface="Calibri"/>
              </a:rPr>
              <a:t> </a:t>
            </a:r>
            <a:r>
              <a:rPr kumimoji="0" sz="1400" b="1" i="0" u="none" strike="noStrike" kern="0" cap="none" spc="90" normalizeH="0" baseline="0" noProof="0" dirty="0">
                <a:ln>
                  <a:noFill/>
                </a:ln>
                <a:solidFill>
                  <a:srgbClr val="FFFFFF"/>
                </a:solidFill>
                <a:effectLst/>
                <a:uLnTx/>
                <a:uFillTx/>
                <a:latin typeface="Calibri"/>
                <a:cs typeface="Calibri"/>
              </a:rPr>
              <a:t>monthly</a:t>
            </a:r>
            <a:r>
              <a:rPr kumimoji="0" sz="1400" b="1" i="0" u="none" strike="noStrike" kern="0" cap="none" spc="130" normalizeH="0" baseline="0" noProof="0" dirty="0">
                <a:ln>
                  <a:noFill/>
                </a:ln>
                <a:solidFill>
                  <a:srgbClr val="FFFFFF"/>
                </a:solidFill>
                <a:effectLst/>
                <a:uLnTx/>
                <a:uFillTx/>
                <a:latin typeface="Calibri"/>
                <a:cs typeface="Calibri"/>
              </a:rPr>
              <a:t> </a:t>
            </a:r>
            <a:r>
              <a:rPr kumimoji="0" sz="1400" b="1" i="0" u="none" strike="noStrike" kern="0" cap="none" spc="105" normalizeH="0" baseline="0" noProof="0" dirty="0">
                <a:ln>
                  <a:noFill/>
                </a:ln>
                <a:solidFill>
                  <a:srgbClr val="FFFFFF"/>
                </a:solidFill>
                <a:effectLst/>
                <a:uLnTx/>
                <a:uFillTx/>
                <a:latin typeface="Calibri"/>
                <a:cs typeface="Calibri"/>
              </a:rPr>
              <a:t>covered</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9085" marR="0" lvl="0" indent="0" defTabSz="914400" eaLnBrk="1" fontAlgn="auto" latinLnBrk="0" hangingPunct="1">
              <a:lnSpc>
                <a:spcPts val="1595"/>
              </a:lnSpc>
              <a:spcBef>
                <a:spcPts val="0"/>
              </a:spcBef>
              <a:spcAft>
                <a:spcPts val="0"/>
              </a:spcAft>
              <a:buClrTx/>
              <a:buSzTx/>
              <a:buFontTx/>
              <a:buNone/>
              <a:tabLst/>
              <a:defRPr/>
            </a:pPr>
            <a:r>
              <a:rPr kumimoji="0" sz="1400" b="1" i="0" u="none" strike="noStrike" kern="0" cap="none" spc="114" normalizeH="0" baseline="0" noProof="0" dirty="0">
                <a:ln>
                  <a:noFill/>
                </a:ln>
                <a:solidFill>
                  <a:srgbClr val="FFFFFF"/>
                </a:solidFill>
                <a:effectLst/>
                <a:uLnTx/>
                <a:uFillTx/>
                <a:latin typeface="Calibri"/>
                <a:cs typeface="Calibri"/>
              </a:rPr>
              <a:t>earnings</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95" normalizeH="0" baseline="0" noProof="0" dirty="0">
                <a:ln>
                  <a:noFill/>
                </a:ln>
                <a:solidFill>
                  <a:srgbClr val="FFFFFF"/>
                </a:solidFill>
                <a:effectLst/>
                <a:uLnTx/>
                <a:uFillTx/>
                <a:latin typeface="Calibri"/>
                <a:cs typeface="Calibri"/>
              </a:rPr>
              <a:t>prorated</a:t>
            </a:r>
            <a:r>
              <a:rPr kumimoji="0" sz="1400" b="1" i="0" u="none" strike="noStrike" kern="0" cap="none" spc="125" normalizeH="0" baseline="0" noProof="0" dirty="0">
                <a:ln>
                  <a:noFill/>
                </a:ln>
                <a:solidFill>
                  <a:srgbClr val="FFFFFF"/>
                </a:solidFill>
                <a:effectLst/>
                <a:uLnTx/>
                <a:uFillTx/>
                <a:latin typeface="Calibri"/>
                <a:cs typeface="Calibri"/>
              </a:rPr>
              <a:t> </a:t>
            </a:r>
            <a:r>
              <a:rPr kumimoji="0" sz="1400" b="1" i="0" u="none" strike="noStrike" kern="0" cap="none" spc="110" normalizeH="0" baseline="0" noProof="0" dirty="0">
                <a:ln>
                  <a:noFill/>
                </a:ln>
                <a:solidFill>
                  <a:srgbClr val="FFFFFF"/>
                </a:solidFill>
                <a:effectLst/>
                <a:uLnTx/>
                <a:uFillTx/>
                <a:latin typeface="Calibri"/>
                <a:cs typeface="Calibri"/>
              </a:rPr>
              <a:t>per</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114" normalizeH="0" baseline="0" noProof="0" dirty="0">
                <a:ln>
                  <a:noFill/>
                </a:ln>
                <a:solidFill>
                  <a:srgbClr val="FFFFFF"/>
                </a:solidFill>
                <a:effectLst/>
                <a:uLnTx/>
                <a:uFillTx/>
                <a:latin typeface="Calibri"/>
                <a:cs typeface="Calibri"/>
              </a:rPr>
              <a:t>pay</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75" normalizeH="0" baseline="0" noProof="0" dirty="0">
                <a:ln>
                  <a:noFill/>
                </a:ln>
                <a:solidFill>
                  <a:srgbClr val="FFFFFF"/>
                </a:solidFill>
                <a:effectLst/>
                <a:uLnTx/>
                <a:uFillTx/>
                <a:latin typeface="Calibri"/>
                <a:cs typeface="Calibri"/>
              </a:rPr>
              <a:t>frequency.</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827C7-4AD4-51A2-5B85-9DEAE9EFE64C}"/>
            </a:ext>
          </a:extLst>
        </p:cNvPr>
        <p:cNvGrpSpPr/>
        <p:nvPr/>
      </p:nvGrpSpPr>
      <p:grpSpPr>
        <a:xfrm>
          <a:off x="0" y="0"/>
          <a:ext cx="0" cy="0"/>
          <a:chOff x="0" y="0"/>
          <a:chExt cx="0" cy="0"/>
        </a:xfrm>
      </p:grpSpPr>
      <p:pic>
        <p:nvPicPr>
          <p:cNvPr id="4" name="Picture 3" descr="A clock tower with toliet paper ribbons from trees">
            <a:extLst>
              <a:ext uri="{FF2B5EF4-FFF2-40B4-BE49-F238E27FC236}">
                <a16:creationId xmlns:a16="http://schemas.microsoft.com/office/drawing/2014/main" id="{C1F366E2-F163-0779-0763-DD8D94BA9267}"/>
              </a:ext>
            </a:extLst>
          </p:cNvPr>
          <p:cNvPicPr>
            <a:picLocks noGrp="1" noRot="1" noChangeAspect="1" noMove="1" noResize="1" noEditPoints="1" noAdjustHandles="1" noChangeArrowheads="1" noChangeShapeType="1" noCrop="1"/>
          </p:cNvPicPr>
          <p:nvPr/>
        </p:nvPicPr>
        <p:blipFill>
          <a:blip r:embed="rId3"/>
          <a:stretch>
            <a:fillRect/>
          </a:stretch>
        </p:blipFill>
        <p:spPr>
          <a:xfrm>
            <a:off x="0" y="-381100"/>
            <a:ext cx="13120687" cy="8747125"/>
          </a:xfrm>
          <a:prstGeom prst="rect">
            <a:avLst/>
          </a:prstGeom>
        </p:spPr>
      </p:pic>
      <p:sp>
        <p:nvSpPr>
          <p:cNvPr id="5" name="Rectangle 4">
            <a:extLst>
              <a:ext uri="{FF2B5EF4-FFF2-40B4-BE49-F238E27FC236}">
                <a16:creationId xmlns:a16="http://schemas.microsoft.com/office/drawing/2014/main" id="{BCF413B2-1909-9219-A1A8-448488A8A83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4586288" cy="6858000"/>
          </a:xfrm>
          <a:prstGeom prst="rect">
            <a:avLst/>
          </a:prstGeom>
          <a:solidFill>
            <a:schemeClr val="bg1">
              <a:alpha val="8969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5B40EB05-BF58-3597-F2A9-2C60A54A26CB}"/>
              </a:ext>
            </a:extLst>
          </p:cNvPr>
          <p:cNvSpPr txBox="1">
            <a:spLocks noGrp="1" noRot="1" noMove="1" noResize="1" noEditPoints="1" noAdjustHandles="1" noChangeArrowheads="1" noChangeShapeType="1"/>
          </p:cNvSpPr>
          <p:nvPr>
            <p:ph type="title" idx="4294967295"/>
          </p:nvPr>
        </p:nvSpPr>
        <p:spPr>
          <a:xfrm>
            <a:off x="457191" y="1514482"/>
            <a:ext cx="3771909" cy="4924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B2341"/>
                </a:solidFill>
                <a:effectLst/>
                <a:uLnTx/>
                <a:uFillTx/>
                <a:latin typeface="Avenir Next LT Pro" panose="020B0504020202020204" pitchFamily="34" charset="77"/>
                <a:ea typeface="+mn-ea"/>
                <a:cs typeface="+mn-cs"/>
              </a:rPr>
              <a:t>SAVE THE DATE</a:t>
            </a:r>
            <a:endParaRPr kumimoji="0" lang="en-US" sz="3600" b="0" i="0" u="none" strike="noStrike" kern="1200" cap="none" spc="0" normalizeH="0" baseline="0" noProof="0" dirty="0">
              <a:ln>
                <a:noFill/>
              </a:ln>
              <a:solidFill>
                <a:schemeClr val="tx1"/>
              </a:solidFill>
              <a:effectLst/>
              <a:uLnTx/>
              <a:uFillTx/>
              <a:latin typeface="Avenir Next LT Pro" panose="020B0504020202020204" pitchFamily="34" charset="77"/>
              <a:ea typeface="+mn-ea"/>
              <a:cs typeface="+mn-cs"/>
            </a:endParaRPr>
          </a:p>
          <a:p>
            <a:pPr marL="0" marR="0" lvl="0" indent="0" algn="l" defTabSz="914400" rtl="0" eaLnBrk="0" fontAlgn="base" latinLnBrk="0" hangingPunct="0">
              <a:lnSpc>
                <a:spcPct val="100000"/>
              </a:lnSpc>
              <a:spcBef>
                <a:spcPct val="0"/>
              </a:spcBef>
              <a:spcAft>
                <a:spcPct val="0"/>
              </a:spcAft>
              <a:buClr>
                <a:srgbClr val="E86100"/>
              </a:buClr>
              <a:buSzPct val="150000"/>
              <a:buFontTx/>
              <a:buNone/>
              <a:tabLst/>
              <a:defRPr/>
            </a:pPr>
            <a:endParaRPr kumimoji="0" lang="en-US" sz="1600" b="1" i="0" u="none" strike="noStrike" kern="1200" cap="none" spc="0" normalizeH="0" baseline="0" noProof="0" dirty="0">
              <a:ln>
                <a:noFill/>
              </a:ln>
              <a:solidFill>
                <a:schemeClr val="tx1"/>
              </a:solidFill>
              <a:effectLst/>
              <a:uLnTx/>
              <a:uFillTx/>
              <a:latin typeface="Avenir Next LT Pro Demi" panose="020B0504020202020204" pitchFamily="34" charset="77"/>
              <a:ea typeface="+mn-ea"/>
              <a:cs typeface="+mn-cs"/>
            </a:endParaRPr>
          </a:p>
          <a:p>
            <a:pPr marR="0" lvl="0" algn="ctr" defTabSz="914400" rtl="0" eaLnBrk="0" fontAlgn="base" latinLnBrk="0" hangingPunct="0">
              <a:lnSpc>
                <a:spcPct val="100000"/>
              </a:lnSpc>
              <a:spcBef>
                <a:spcPct val="0"/>
              </a:spcBef>
              <a:spcAft>
                <a:spcPct val="0"/>
              </a:spcAft>
              <a:buClr>
                <a:srgbClr val="E86100"/>
              </a:buClr>
              <a:buSzPct val="100000"/>
              <a:tabLst/>
              <a:defRPr/>
            </a:pPr>
            <a:r>
              <a:rPr kumimoji="0" lang="en-US" sz="2800" b="0" i="0" u="none" strike="noStrike" kern="1200" cap="none" spc="0" normalizeH="0" baseline="0" noProof="0" dirty="0">
                <a:ln>
                  <a:noFill/>
                </a:ln>
                <a:solidFill>
                  <a:srgbClr val="0B2341"/>
                </a:solidFill>
                <a:effectLst/>
                <a:uLnTx/>
                <a:uFillTx/>
                <a:latin typeface="Avenir Next LT Pro" panose="020B0504020202020204" pitchFamily="34" charset="77"/>
                <a:ea typeface="+mn-ea"/>
                <a:cs typeface="+mn-cs"/>
              </a:rPr>
              <a:t>A&amp;P PROFESSIONAL DEVELOPMENT DAY</a:t>
            </a:r>
            <a:br>
              <a:rPr kumimoji="0" lang="en-US" sz="2800" b="0" i="0" u="none" strike="noStrike" kern="1200" cap="none" spc="0" normalizeH="0" baseline="0" noProof="0" dirty="0">
                <a:ln>
                  <a:noFill/>
                </a:ln>
                <a:solidFill>
                  <a:srgbClr val="0B2341"/>
                </a:solidFill>
                <a:effectLst/>
                <a:uLnTx/>
                <a:uFillTx/>
                <a:latin typeface="Avenir Next LT Pro" panose="020B0504020202020204" pitchFamily="34" charset="77"/>
                <a:ea typeface="+mn-ea"/>
                <a:cs typeface="+mn-cs"/>
              </a:rPr>
            </a:br>
            <a:br>
              <a:rPr kumimoji="0" lang="en-US" sz="2800" b="0" i="0" u="none" strike="noStrike" kern="1200" cap="none" spc="0" normalizeH="0" baseline="0" noProof="0" dirty="0">
                <a:ln>
                  <a:noFill/>
                </a:ln>
                <a:solidFill>
                  <a:srgbClr val="0B2341"/>
                </a:solidFill>
                <a:effectLst/>
                <a:uLnTx/>
                <a:uFillTx/>
                <a:latin typeface="Avenir Next LT Pro" panose="020B0504020202020204" pitchFamily="34" charset="77"/>
                <a:ea typeface="+mn-ea"/>
                <a:cs typeface="+mn-cs"/>
              </a:rPr>
            </a:br>
            <a:r>
              <a:rPr kumimoji="0" lang="en-US" sz="2800" b="0" i="0" u="none" strike="noStrike" kern="1200" cap="none" spc="0" normalizeH="0" baseline="0" noProof="0" dirty="0">
                <a:ln>
                  <a:noFill/>
                </a:ln>
                <a:solidFill>
                  <a:srgbClr val="0B2341"/>
                </a:solidFill>
                <a:effectLst/>
                <a:uLnTx/>
                <a:uFillTx/>
                <a:latin typeface="Avenir Next LT Pro" panose="020B0504020202020204" pitchFamily="34" charset="77"/>
                <a:ea typeface="+mn-ea"/>
                <a:cs typeface="+mn-cs"/>
              </a:rPr>
              <a:t>APRIL 21, 2026</a:t>
            </a:r>
            <a:br>
              <a:rPr kumimoji="0" lang="en-US" sz="2800" b="0" i="0" u="none" strike="noStrike" kern="1200" cap="none" spc="0" normalizeH="0" baseline="0" noProof="0" dirty="0">
                <a:ln>
                  <a:noFill/>
                </a:ln>
                <a:solidFill>
                  <a:srgbClr val="0B2341"/>
                </a:solidFill>
                <a:effectLst/>
                <a:uLnTx/>
                <a:uFillTx/>
                <a:latin typeface="Avenir Next LT Pro" panose="020B0504020202020204" pitchFamily="34" charset="77"/>
                <a:ea typeface="+mn-ea"/>
                <a:cs typeface="+mn-cs"/>
              </a:rPr>
            </a:br>
            <a:r>
              <a:rPr kumimoji="0" lang="en-US" sz="2800" b="0" i="0" u="none" strike="noStrike" kern="1200" cap="none" spc="0" normalizeH="0" baseline="0" noProof="0" dirty="0">
                <a:ln>
                  <a:noFill/>
                </a:ln>
                <a:solidFill>
                  <a:srgbClr val="0B2341"/>
                </a:solidFill>
                <a:effectLst/>
                <a:uLnTx/>
                <a:uFillTx/>
                <a:latin typeface="Avenir Next LT Pro" panose="020B0504020202020204" pitchFamily="34" charset="77"/>
                <a:ea typeface="+mn-ea"/>
                <a:cs typeface="+mn-cs"/>
              </a:rPr>
              <a:t>@</a:t>
            </a:r>
            <a:br>
              <a:rPr kumimoji="0" lang="en-US" sz="2800" b="0" i="0" u="none" strike="noStrike" kern="1200" cap="none" spc="0" normalizeH="0" baseline="0" noProof="0" dirty="0">
                <a:ln>
                  <a:noFill/>
                </a:ln>
                <a:solidFill>
                  <a:srgbClr val="0B2341"/>
                </a:solidFill>
                <a:effectLst/>
                <a:uLnTx/>
                <a:uFillTx/>
                <a:latin typeface="Avenir Next LT Pro" panose="020B0504020202020204" pitchFamily="34" charset="77"/>
                <a:ea typeface="+mn-ea"/>
                <a:cs typeface="+mn-cs"/>
              </a:rPr>
            </a:br>
            <a:r>
              <a:rPr kumimoji="0" lang="en-US" sz="2800" b="0" i="0" u="none" strike="noStrike" kern="1200" cap="none" spc="0" normalizeH="0" baseline="0" noProof="0" dirty="0">
                <a:ln>
                  <a:noFill/>
                </a:ln>
                <a:solidFill>
                  <a:srgbClr val="0B2341"/>
                </a:solidFill>
                <a:effectLst/>
                <a:uLnTx/>
                <a:uFillTx/>
                <a:latin typeface="Avenir Next LT Pro" panose="020B0504020202020204" pitchFamily="34" charset="77"/>
                <a:ea typeface="+mn-ea"/>
                <a:cs typeface="+mn-cs"/>
              </a:rPr>
              <a:t>MELTON STUDENT CENTER</a:t>
            </a:r>
            <a:br>
              <a:rPr kumimoji="0" lang="en-US" sz="2400" b="0" i="0" u="none" strike="noStrike" kern="1200" cap="none" spc="0" normalizeH="0" baseline="0" noProof="0" dirty="0">
                <a:ln>
                  <a:noFill/>
                </a:ln>
                <a:solidFill>
                  <a:srgbClr val="0B2341"/>
                </a:solidFill>
                <a:effectLst/>
                <a:uLnTx/>
                <a:uFillTx/>
                <a:latin typeface="Avenir Next LT Pro" panose="020B0504020202020204" pitchFamily="34" charset="77"/>
                <a:ea typeface="+mn-ea"/>
                <a:cs typeface="+mn-cs"/>
              </a:rPr>
            </a:br>
            <a:br>
              <a:rPr kumimoji="0" lang="en-US" sz="2400" b="0" i="0" u="none" strike="noStrike" kern="1200" cap="none" spc="0" normalizeH="0" baseline="0" noProof="0" dirty="0">
                <a:ln>
                  <a:noFill/>
                </a:ln>
                <a:solidFill>
                  <a:srgbClr val="0B2341"/>
                </a:solidFill>
                <a:effectLst/>
                <a:uLnTx/>
                <a:uFillTx/>
                <a:latin typeface="Avenir Next LT Pro" panose="020B0504020202020204" pitchFamily="34" charset="77"/>
                <a:ea typeface="+mn-ea"/>
                <a:cs typeface="+mn-cs"/>
              </a:rPr>
            </a:br>
            <a:r>
              <a:rPr kumimoji="0" lang="en-US" sz="1200" b="0" i="1" u="none" strike="noStrike" kern="1200" cap="none" spc="0" normalizeH="0" baseline="0" noProof="0" dirty="0">
                <a:ln>
                  <a:noFill/>
                </a:ln>
                <a:solidFill>
                  <a:srgbClr val="0B2341"/>
                </a:solidFill>
                <a:effectLst/>
                <a:uLnTx/>
                <a:uFillTx/>
                <a:latin typeface="Avenir Next LT Pro" panose="020B0504020202020204" pitchFamily="34" charset="77"/>
                <a:ea typeface="+mn-ea"/>
                <a:cs typeface="+mn-cs"/>
              </a:rPr>
              <a:t>Presented by Professional Development and Welfare A&amp;P Committees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p:txBody>
      </p:sp>
      <p:cxnSp>
        <p:nvCxnSpPr>
          <p:cNvPr id="7" name="Straight Connector 6">
            <a:extLst>
              <a:ext uri="{FF2B5EF4-FFF2-40B4-BE49-F238E27FC236}">
                <a16:creationId xmlns:a16="http://schemas.microsoft.com/office/drawing/2014/main" id="{1B2498E7-059D-39E6-A698-E3FF3C2D868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428615" y="2163929"/>
            <a:ext cx="3771909" cy="0"/>
          </a:xfrm>
          <a:prstGeom prst="line">
            <a:avLst/>
          </a:prstGeom>
          <a:ln w="19050">
            <a:solidFill>
              <a:srgbClr val="E86100"/>
            </a:solidFill>
          </a:ln>
        </p:spPr>
        <p:style>
          <a:lnRef idx="1">
            <a:schemeClr val="dk1"/>
          </a:lnRef>
          <a:fillRef idx="0">
            <a:schemeClr val="dk1"/>
          </a:fillRef>
          <a:effectRef idx="0">
            <a:schemeClr val="dk1"/>
          </a:effectRef>
          <a:fontRef idx="minor">
            <a:schemeClr val="tx1"/>
          </a:fontRef>
        </p:style>
      </p:cxnSp>
      <p:pic>
        <p:nvPicPr>
          <p:cNvPr id="10" name="Picture 9" descr="Auburn University logo">
            <a:extLst>
              <a:ext uri="{FF2B5EF4-FFF2-40B4-BE49-F238E27FC236}">
                <a16:creationId xmlns:a16="http://schemas.microsoft.com/office/drawing/2014/main" id="{AC2545C6-F08B-C0C7-3AD3-3A7547E64595}"/>
              </a:ext>
            </a:extLst>
          </p:cNvPr>
          <p:cNvPicPr>
            <a:picLocks noGrp="1" noRot="1" noChangeAspect="1" noMove="1" noResize="1" noEditPoints="1" noAdjustHandles="1" noChangeArrowheads="1" noChangeShapeType="1" noCrop="1"/>
          </p:cNvPicPr>
          <p:nvPr/>
        </p:nvPicPr>
        <p:blipFill>
          <a:blip r:embed="rId4"/>
          <a:stretch>
            <a:fillRect/>
          </a:stretch>
        </p:blipFill>
        <p:spPr>
          <a:xfrm>
            <a:off x="1906280" y="341575"/>
            <a:ext cx="773729" cy="670565"/>
          </a:xfrm>
          <a:prstGeom prst="rect">
            <a:avLst/>
          </a:prstGeom>
        </p:spPr>
      </p:pic>
    </p:spTree>
    <p:extLst>
      <p:ext uri="{BB962C8B-B14F-4D97-AF65-F5344CB8AC3E}">
        <p14:creationId xmlns:p14="http://schemas.microsoft.com/office/powerpoint/2010/main" val="473128109"/>
      </p:ext>
    </p:extLst>
  </p:cSld>
  <p:clrMapOvr>
    <a:masterClrMapping/>
  </p:clrMapOvr>
  <mc:AlternateContent xmlns:mc="http://schemas.openxmlformats.org/markup-compatibility/2006" xmlns:p14="http://schemas.microsoft.com/office/powerpoint/2010/main">
    <mc:Choice Requires="p14">
      <p:transition spd="slow" p14:dur="1750" advTm="4000">
        <p:wipe/>
      </p:transition>
    </mc:Choice>
    <mc:Fallback xmlns="">
      <p:transition spd="slow" advTm="4000">
        <p:wip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898256" y="0"/>
            <a:ext cx="4293870" cy="6858000"/>
            <a:chOff x="7898256" y="0"/>
            <a:chExt cx="4293870" cy="6858000"/>
          </a:xfrm>
        </p:grpSpPr>
        <p:pic>
          <p:nvPicPr>
            <p:cNvPr id="3" name="object 3"/>
            <p:cNvPicPr/>
            <p:nvPr/>
          </p:nvPicPr>
          <p:blipFill>
            <a:blip r:embed="rId2" cstate="print"/>
            <a:stretch>
              <a:fillRect/>
            </a:stretch>
          </p:blipFill>
          <p:spPr>
            <a:xfrm>
              <a:off x="7898256" y="0"/>
              <a:ext cx="4293743" cy="6857998"/>
            </a:xfrm>
            <a:prstGeom prst="rect">
              <a:avLst/>
            </a:prstGeom>
          </p:spPr>
        </p:pic>
        <p:pic>
          <p:nvPicPr>
            <p:cNvPr id="4" name="object 4"/>
            <p:cNvPicPr/>
            <p:nvPr/>
          </p:nvPicPr>
          <p:blipFill>
            <a:blip r:embed="rId3" cstate="print"/>
            <a:stretch>
              <a:fillRect/>
            </a:stretch>
          </p:blipFill>
          <p:spPr>
            <a:xfrm>
              <a:off x="10511535" y="3081147"/>
              <a:ext cx="1680464" cy="3776850"/>
            </a:xfrm>
            <a:prstGeom prst="rect">
              <a:avLst/>
            </a:prstGeom>
          </p:spPr>
        </p:pic>
      </p:grpSp>
      <p:graphicFrame>
        <p:nvGraphicFramePr>
          <p:cNvPr id="5" name="object 5"/>
          <p:cNvGraphicFramePr>
            <a:graphicFrameLocks noGrp="1"/>
          </p:cNvGraphicFramePr>
          <p:nvPr/>
        </p:nvGraphicFramePr>
        <p:xfrm>
          <a:off x="465493" y="1133094"/>
          <a:ext cx="7145020" cy="4066540"/>
        </p:xfrm>
        <a:graphic>
          <a:graphicData uri="http://schemas.openxmlformats.org/drawingml/2006/table">
            <a:tbl>
              <a:tblPr firstRow="1" bandRow="1">
                <a:tableStyleId>{2D5ABB26-0587-4C30-8999-92F81FD0307C}</a:tableStyleId>
              </a:tblPr>
              <a:tblGrid>
                <a:gridCol w="1386840">
                  <a:extLst>
                    <a:ext uri="{9D8B030D-6E8A-4147-A177-3AD203B41FA5}">
                      <a16:colId xmlns:a16="http://schemas.microsoft.com/office/drawing/2014/main" val="20000"/>
                    </a:ext>
                  </a:extLst>
                </a:gridCol>
                <a:gridCol w="1387474">
                  <a:extLst>
                    <a:ext uri="{9D8B030D-6E8A-4147-A177-3AD203B41FA5}">
                      <a16:colId xmlns:a16="http://schemas.microsoft.com/office/drawing/2014/main" val="20001"/>
                    </a:ext>
                  </a:extLst>
                </a:gridCol>
                <a:gridCol w="956310">
                  <a:extLst>
                    <a:ext uri="{9D8B030D-6E8A-4147-A177-3AD203B41FA5}">
                      <a16:colId xmlns:a16="http://schemas.microsoft.com/office/drawing/2014/main" val="20002"/>
                    </a:ext>
                  </a:extLst>
                </a:gridCol>
                <a:gridCol w="1156335">
                  <a:extLst>
                    <a:ext uri="{9D8B030D-6E8A-4147-A177-3AD203B41FA5}">
                      <a16:colId xmlns:a16="http://schemas.microsoft.com/office/drawing/2014/main" val="20003"/>
                    </a:ext>
                  </a:extLst>
                </a:gridCol>
                <a:gridCol w="1156335">
                  <a:extLst>
                    <a:ext uri="{9D8B030D-6E8A-4147-A177-3AD203B41FA5}">
                      <a16:colId xmlns:a16="http://schemas.microsoft.com/office/drawing/2014/main" val="20004"/>
                    </a:ext>
                  </a:extLst>
                </a:gridCol>
                <a:gridCol w="1012825">
                  <a:extLst>
                    <a:ext uri="{9D8B030D-6E8A-4147-A177-3AD203B41FA5}">
                      <a16:colId xmlns:a16="http://schemas.microsoft.com/office/drawing/2014/main" val="20005"/>
                    </a:ext>
                  </a:extLst>
                </a:gridCol>
              </a:tblGrid>
              <a:tr h="516890">
                <a:tc>
                  <a:txBody>
                    <a:bodyPr/>
                    <a:lstStyle/>
                    <a:p>
                      <a:pPr marL="90805">
                        <a:lnSpc>
                          <a:spcPct val="100000"/>
                        </a:lnSpc>
                        <a:spcBef>
                          <a:spcPts val="295"/>
                        </a:spcBef>
                      </a:pPr>
                      <a:r>
                        <a:rPr sz="1400" b="1" spc="85" dirty="0">
                          <a:solidFill>
                            <a:srgbClr val="FFFFFF"/>
                          </a:solidFill>
                          <a:latin typeface="Calibri"/>
                          <a:cs typeface="Calibri"/>
                        </a:rPr>
                        <a:t>Employee</a:t>
                      </a:r>
                      <a:endParaRPr sz="1400">
                        <a:latin typeface="Calibri"/>
                        <a:cs typeface="Calibri"/>
                      </a:endParaRPr>
                    </a:p>
                    <a:p>
                      <a:pPr marL="90805">
                        <a:lnSpc>
                          <a:spcPct val="100000"/>
                        </a:lnSpc>
                      </a:pPr>
                      <a:r>
                        <a:rPr sz="1400" b="1" spc="45" dirty="0">
                          <a:solidFill>
                            <a:srgbClr val="FFFFFF"/>
                          </a:solidFill>
                          <a:latin typeface="Calibri"/>
                          <a:cs typeface="Calibri"/>
                        </a:rPr>
                        <a:t>Classification</a:t>
                      </a:r>
                      <a:endParaRPr sz="1400">
                        <a:latin typeface="Calibri"/>
                        <a:cs typeface="Calibri"/>
                      </a:endParaRPr>
                    </a:p>
                  </a:txBody>
                  <a:tcPr marL="0" marR="0" marT="37465" marB="0">
                    <a:solidFill>
                      <a:srgbClr val="0A2241"/>
                    </a:solidFill>
                  </a:tcPr>
                </a:tc>
                <a:tc rowSpan="2">
                  <a:txBody>
                    <a:bodyPr/>
                    <a:lstStyle/>
                    <a:p>
                      <a:pPr marL="91440">
                        <a:lnSpc>
                          <a:spcPct val="100000"/>
                        </a:lnSpc>
                        <a:spcBef>
                          <a:spcPts val="295"/>
                        </a:spcBef>
                      </a:pPr>
                      <a:r>
                        <a:rPr sz="1400" b="1" spc="45" dirty="0">
                          <a:solidFill>
                            <a:srgbClr val="FFFFFF"/>
                          </a:solidFill>
                          <a:latin typeface="Calibri"/>
                          <a:cs typeface="Calibri"/>
                        </a:rPr>
                        <a:t>Monthly</a:t>
                      </a:r>
                      <a:r>
                        <a:rPr sz="1400" b="1" spc="15" dirty="0">
                          <a:solidFill>
                            <a:srgbClr val="FFFFFF"/>
                          </a:solidFill>
                          <a:latin typeface="Calibri"/>
                          <a:cs typeface="Calibri"/>
                        </a:rPr>
                        <a:t> </a:t>
                      </a:r>
                      <a:r>
                        <a:rPr sz="1400" b="1" spc="60" dirty="0">
                          <a:solidFill>
                            <a:srgbClr val="FFFFFF"/>
                          </a:solidFill>
                          <a:latin typeface="Calibri"/>
                          <a:cs typeface="Calibri"/>
                        </a:rPr>
                        <a:t>Cost</a:t>
                      </a:r>
                      <a:endParaRPr sz="1400">
                        <a:latin typeface="Calibri"/>
                        <a:cs typeface="Calibri"/>
                      </a:endParaRPr>
                    </a:p>
                    <a:p>
                      <a:pPr marL="91440">
                        <a:lnSpc>
                          <a:spcPct val="100000"/>
                        </a:lnSpc>
                        <a:spcBef>
                          <a:spcPts val="5"/>
                        </a:spcBef>
                      </a:pPr>
                      <a:r>
                        <a:rPr sz="1200" b="1" spc="100" dirty="0">
                          <a:solidFill>
                            <a:srgbClr val="FFFFFF"/>
                          </a:solidFill>
                          <a:latin typeface="Calibri"/>
                          <a:cs typeface="Calibri"/>
                        </a:rPr>
                        <a:t>(CY</a:t>
                      </a:r>
                      <a:r>
                        <a:rPr sz="1200" b="1" spc="-25" dirty="0">
                          <a:solidFill>
                            <a:srgbClr val="FFFFFF"/>
                          </a:solidFill>
                          <a:latin typeface="Calibri"/>
                          <a:cs typeface="Calibri"/>
                        </a:rPr>
                        <a:t> </a:t>
                      </a:r>
                      <a:r>
                        <a:rPr sz="1200" b="1" spc="90" dirty="0">
                          <a:solidFill>
                            <a:srgbClr val="FFFFFF"/>
                          </a:solidFill>
                          <a:latin typeface="Calibri"/>
                          <a:cs typeface="Calibri"/>
                        </a:rPr>
                        <a:t>2026,</a:t>
                      </a:r>
                      <a:r>
                        <a:rPr sz="1200" b="1" spc="-15" dirty="0">
                          <a:solidFill>
                            <a:srgbClr val="FFFFFF"/>
                          </a:solidFill>
                          <a:latin typeface="Calibri"/>
                          <a:cs typeface="Calibri"/>
                        </a:rPr>
                        <a:t> </a:t>
                      </a:r>
                      <a:r>
                        <a:rPr sz="1200" b="1" spc="80" dirty="0">
                          <a:solidFill>
                            <a:srgbClr val="FFFFFF"/>
                          </a:solidFill>
                          <a:latin typeface="Calibri"/>
                          <a:cs typeface="Calibri"/>
                        </a:rPr>
                        <a:t>$0.09</a:t>
                      </a:r>
                      <a:endParaRPr sz="1200">
                        <a:latin typeface="Calibri"/>
                        <a:cs typeface="Calibri"/>
                      </a:endParaRPr>
                    </a:p>
                    <a:p>
                      <a:pPr marL="91440" marR="364490">
                        <a:lnSpc>
                          <a:spcPct val="100000"/>
                        </a:lnSpc>
                      </a:pPr>
                      <a:r>
                        <a:rPr sz="1200" b="1" spc="60" dirty="0">
                          <a:solidFill>
                            <a:srgbClr val="FFFFFF"/>
                          </a:solidFill>
                          <a:latin typeface="Calibri"/>
                          <a:cs typeface="Calibri"/>
                        </a:rPr>
                        <a:t>per</a:t>
                      </a:r>
                      <a:r>
                        <a:rPr sz="1200" b="1" spc="35" dirty="0">
                          <a:solidFill>
                            <a:srgbClr val="FFFFFF"/>
                          </a:solidFill>
                          <a:latin typeface="Calibri"/>
                          <a:cs typeface="Calibri"/>
                        </a:rPr>
                        <a:t> </a:t>
                      </a:r>
                      <a:r>
                        <a:rPr sz="1200" b="1" spc="114" dirty="0">
                          <a:solidFill>
                            <a:srgbClr val="FFFFFF"/>
                          </a:solidFill>
                          <a:latin typeface="Calibri"/>
                          <a:cs typeface="Calibri"/>
                        </a:rPr>
                        <a:t>$100</a:t>
                      </a:r>
                      <a:r>
                        <a:rPr sz="1200" b="1" spc="55" dirty="0">
                          <a:solidFill>
                            <a:srgbClr val="FFFFFF"/>
                          </a:solidFill>
                          <a:latin typeface="Calibri"/>
                          <a:cs typeface="Calibri"/>
                        </a:rPr>
                        <a:t> </a:t>
                      </a:r>
                      <a:r>
                        <a:rPr sz="1200" b="1" spc="-25" dirty="0">
                          <a:solidFill>
                            <a:srgbClr val="FFFFFF"/>
                          </a:solidFill>
                          <a:latin typeface="Calibri"/>
                          <a:cs typeface="Calibri"/>
                        </a:rPr>
                        <a:t>of </a:t>
                      </a:r>
                      <a:r>
                        <a:rPr sz="1200" b="1" spc="45" dirty="0">
                          <a:solidFill>
                            <a:srgbClr val="FFFFFF"/>
                          </a:solidFill>
                          <a:latin typeface="Calibri"/>
                          <a:cs typeface="Calibri"/>
                        </a:rPr>
                        <a:t>monthly</a:t>
                      </a:r>
                      <a:r>
                        <a:rPr sz="1200" b="1" spc="40" dirty="0">
                          <a:solidFill>
                            <a:srgbClr val="FFFFFF"/>
                          </a:solidFill>
                          <a:latin typeface="Calibri"/>
                          <a:cs typeface="Calibri"/>
                        </a:rPr>
                        <a:t> </a:t>
                      </a:r>
                      <a:r>
                        <a:rPr sz="1200" b="1" spc="35" dirty="0">
                          <a:solidFill>
                            <a:srgbClr val="FFFFFF"/>
                          </a:solidFill>
                          <a:latin typeface="Calibri"/>
                          <a:cs typeface="Calibri"/>
                        </a:rPr>
                        <a:t>pay)</a:t>
                      </a:r>
                      <a:endParaRPr sz="1200">
                        <a:latin typeface="Calibri"/>
                        <a:cs typeface="Calibri"/>
                      </a:endParaRPr>
                    </a:p>
                  </a:txBody>
                  <a:tcPr marL="0" marR="0" marT="37465" marB="0">
                    <a:solidFill>
                      <a:srgbClr val="0A2241"/>
                    </a:solidFill>
                  </a:tcPr>
                </a:tc>
                <a:tc gridSpan="3">
                  <a:txBody>
                    <a:bodyPr/>
                    <a:lstStyle/>
                    <a:p>
                      <a:pPr marL="92075">
                        <a:lnSpc>
                          <a:spcPct val="100000"/>
                        </a:lnSpc>
                        <a:spcBef>
                          <a:spcPts val="295"/>
                        </a:spcBef>
                      </a:pPr>
                      <a:r>
                        <a:rPr sz="1400" b="1" spc="40" dirty="0">
                          <a:solidFill>
                            <a:srgbClr val="FFFFFF"/>
                          </a:solidFill>
                          <a:latin typeface="Calibri"/>
                          <a:cs typeface="Calibri"/>
                        </a:rPr>
                        <a:t>Benefit</a:t>
                      </a:r>
                      <a:endParaRPr sz="1400">
                        <a:latin typeface="Calibri"/>
                        <a:cs typeface="Calibri"/>
                      </a:endParaRPr>
                    </a:p>
                    <a:p>
                      <a:pPr marL="92075">
                        <a:lnSpc>
                          <a:spcPct val="100000"/>
                        </a:lnSpc>
                      </a:pPr>
                      <a:r>
                        <a:rPr sz="1400" b="1" spc="55" dirty="0">
                          <a:solidFill>
                            <a:srgbClr val="FFFFFF"/>
                          </a:solidFill>
                          <a:latin typeface="Calibri"/>
                          <a:cs typeface="Calibri"/>
                        </a:rPr>
                        <a:t>(as</a:t>
                      </a:r>
                      <a:r>
                        <a:rPr sz="1400" b="1" spc="35" dirty="0">
                          <a:solidFill>
                            <a:srgbClr val="FFFFFF"/>
                          </a:solidFill>
                          <a:latin typeface="Calibri"/>
                          <a:cs typeface="Calibri"/>
                        </a:rPr>
                        <a:t> </a:t>
                      </a:r>
                      <a:r>
                        <a:rPr sz="1400" b="1" spc="80" dirty="0">
                          <a:solidFill>
                            <a:srgbClr val="FFFFFF"/>
                          </a:solidFill>
                          <a:latin typeface="Calibri"/>
                          <a:cs typeface="Calibri"/>
                        </a:rPr>
                        <a:t>a</a:t>
                      </a:r>
                      <a:r>
                        <a:rPr sz="1400" b="1" spc="50" dirty="0">
                          <a:solidFill>
                            <a:srgbClr val="FFFFFF"/>
                          </a:solidFill>
                          <a:latin typeface="Calibri"/>
                          <a:cs typeface="Calibri"/>
                        </a:rPr>
                        <a:t> </a:t>
                      </a:r>
                      <a:r>
                        <a:rPr sz="1400" b="1" spc="80" dirty="0">
                          <a:solidFill>
                            <a:srgbClr val="FFFFFF"/>
                          </a:solidFill>
                          <a:latin typeface="Calibri"/>
                          <a:cs typeface="Calibri"/>
                        </a:rPr>
                        <a:t>percentage</a:t>
                      </a:r>
                      <a:r>
                        <a:rPr sz="1400" b="1" spc="25" dirty="0">
                          <a:solidFill>
                            <a:srgbClr val="FFFFFF"/>
                          </a:solidFill>
                          <a:latin typeface="Calibri"/>
                          <a:cs typeface="Calibri"/>
                        </a:rPr>
                        <a:t> </a:t>
                      </a:r>
                      <a:r>
                        <a:rPr sz="1400" b="1" spc="55" dirty="0">
                          <a:solidFill>
                            <a:srgbClr val="FFFFFF"/>
                          </a:solidFill>
                          <a:latin typeface="Calibri"/>
                          <a:cs typeface="Calibri"/>
                        </a:rPr>
                        <a:t>of</a:t>
                      </a:r>
                      <a:r>
                        <a:rPr sz="1400" b="1" spc="105" dirty="0">
                          <a:solidFill>
                            <a:srgbClr val="FFFFFF"/>
                          </a:solidFill>
                          <a:latin typeface="Calibri"/>
                          <a:cs typeface="Calibri"/>
                        </a:rPr>
                        <a:t> </a:t>
                      </a:r>
                      <a:r>
                        <a:rPr sz="1400" b="1" spc="55" dirty="0">
                          <a:solidFill>
                            <a:srgbClr val="FFFFFF"/>
                          </a:solidFill>
                          <a:latin typeface="Calibri"/>
                          <a:cs typeface="Calibri"/>
                        </a:rPr>
                        <a:t>annual</a:t>
                      </a:r>
                      <a:r>
                        <a:rPr sz="1400" b="1" spc="45" dirty="0">
                          <a:solidFill>
                            <a:srgbClr val="FFFFFF"/>
                          </a:solidFill>
                          <a:latin typeface="Calibri"/>
                          <a:cs typeface="Calibri"/>
                        </a:rPr>
                        <a:t> pay)</a:t>
                      </a:r>
                      <a:endParaRPr sz="1400">
                        <a:latin typeface="Calibri"/>
                        <a:cs typeface="Calibri"/>
                      </a:endParaRPr>
                    </a:p>
                  </a:txBody>
                  <a:tcPr marL="0" marR="0" marT="37465" marB="0">
                    <a:solidFill>
                      <a:srgbClr val="0A2241"/>
                    </a:solidFill>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200">
                        <a:latin typeface="Times New Roman"/>
                        <a:cs typeface="Times New Roman"/>
                      </a:endParaRPr>
                    </a:p>
                  </a:txBody>
                  <a:tcPr marL="0" marR="0" marT="0" marB="0">
                    <a:solidFill>
                      <a:srgbClr val="0A2241"/>
                    </a:solidFill>
                  </a:tcPr>
                </a:tc>
                <a:extLst>
                  <a:ext uri="{0D108BD9-81ED-4DB2-BD59-A6C34878D82A}">
                    <a16:rowId xmlns:a16="http://schemas.microsoft.com/office/drawing/2014/main" val="10000"/>
                  </a:ext>
                </a:extLst>
              </a:tr>
              <a:tr h="518795">
                <a:tc>
                  <a:txBody>
                    <a:bodyPr/>
                    <a:lstStyle/>
                    <a:p>
                      <a:pPr>
                        <a:lnSpc>
                          <a:spcPct val="100000"/>
                        </a:lnSpc>
                      </a:pPr>
                      <a:endParaRPr sz="1200">
                        <a:latin typeface="Times New Roman"/>
                        <a:cs typeface="Times New Roman"/>
                      </a:endParaRPr>
                    </a:p>
                  </a:txBody>
                  <a:tcPr marL="0" marR="0" marT="0" marB="0">
                    <a:solidFill>
                      <a:srgbClr val="0A2241"/>
                    </a:solidFill>
                  </a:tcPr>
                </a:tc>
                <a:tc vMerge="1">
                  <a:txBody>
                    <a:bodyPr/>
                    <a:lstStyle/>
                    <a:p>
                      <a:endParaRPr/>
                    </a:p>
                  </a:txBody>
                  <a:tcPr marL="0" marR="0" marT="37465" marB="0">
                    <a:solidFill>
                      <a:srgbClr val="0A2241"/>
                    </a:solidFill>
                  </a:tcPr>
                </a:tc>
                <a:tc>
                  <a:txBody>
                    <a:bodyPr/>
                    <a:lstStyle/>
                    <a:p>
                      <a:pPr marL="92075">
                        <a:lnSpc>
                          <a:spcPct val="100000"/>
                        </a:lnSpc>
                        <a:spcBef>
                          <a:spcPts val="300"/>
                        </a:spcBef>
                      </a:pPr>
                      <a:r>
                        <a:rPr sz="1400" b="1" spc="40" dirty="0">
                          <a:solidFill>
                            <a:srgbClr val="FFFFFF"/>
                          </a:solidFill>
                          <a:latin typeface="Calibri"/>
                          <a:cs typeface="Calibri"/>
                        </a:rPr>
                        <a:t>Benefit</a:t>
                      </a:r>
                      <a:endParaRPr sz="1400">
                        <a:latin typeface="Calibri"/>
                        <a:cs typeface="Calibri"/>
                      </a:endParaRPr>
                    </a:p>
                  </a:txBody>
                  <a:tcPr marL="0" marR="0" marT="38100" marB="0">
                    <a:solidFill>
                      <a:srgbClr val="0A2241"/>
                    </a:solidFill>
                  </a:tcPr>
                </a:tc>
                <a:tc>
                  <a:txBody>
                    <a:bodyPr/>
                    <a:lstStyle/>
                    <a:p>
                      <a:pPr marL="92075" marR="272415">
                        <a:lnSpc>
                          <a:spcPct val="100000"/>
                        </a:lnSpc>
                        <a:spcBef>
                          <a:spcPts val="300"/>
                        </a:spcBef>
                      </a:pPr>
                      <a:r>
                        <a:rPr sz="1400" b="1" spc="35" dirty="0">
                          <a:solidFill>
                            <a:srgbClr val="FFFFFF"/>
                          </a:solidFill>
                          <a:latin typeface="Calibri"/>
                          <a:cs typeface="Calibri"/>
                        </a:rPr>
                        <a:t>Monthly </a:t>
                      </a:r>
                      <a:r>
                        <a:rPr sz="1400" b="1" spc="45" dirty="0">
                          <a:solidFill>
                            <a:srgbClr val="FFFFFF"/>
                          </a:solidFill>
                          <a:latin typeface="Calibri"/>
                          <a:cs typeface="Calibri"/>
                        </a:rPr>
                        <a:t>Minimum</a:t>
                      </a:r>
                      <a:endParaRPr sz="1400">
                        <a:latin typeface="Calibri"/>
                        <a:cs typeface="Calibri"/>
                      </a:endParaRPr>
                    </a:p>
                  </a:txBody>
                  <a:tcPr marL="0" marR="0" marT="38100" marB="0">
                    <a:solidFill>
                      <a:srgbClr val="0A2241"/>
                    </a:solidFill>
                  </a:tcPr>
                </a:tc>
                <a:tc>
                  <a:txBody>
                    <a:bodyPr/>
                    <a:lstStyle/>
                    <a:p>
                      <a:pPr marL="92075" marR="229870">
                        <a:lnSpc>
                          <a:spcPct val="100000"/>
                        </a:lnSpc>
                        <a:spcBef>
                          <a:spcPts val="300"/>
                        </a:spcBef>
                      </a:pPr>
                      <a:r>
                        <a:rPr sz="1400" b="1" spc="35" dirty="0">
                          <a:solidFill>
                            <a:srgbClr val="FFFFFF"/>
                          </a:solidFill>
                          <a:latin typeface="Calibri"/>
                          <a:cs typeface="Calibri"/>
                        </a:rPr>
                        <a:t>Monthly </a:t>
                      </a:r>
                      <a:r>
                        <a:rPr sz="1400" b="1" spc="60" dirty="0">
                          <a:solidFill>
                            <a:srgbClr val="FFFFFF"/>
                          </a:solidFill>
                          <a:latin typeface="Calibri"/>
                          <a:cs typeface="Calibri"/>
                        </a:rPr>
                        <a:t>Maximum</a:t>
                      </a:r>
                      <a:endParaRPr sz="1400">
                        <a:latin typeface="Calibri"/>
                        <a:cs typeface="Calibri"/>
                      </a:endParaRPr>
                    </a:p>
                  </a:txBody>
                  <a:tcPr marL="0" marR="0" marT="38100" marB="0">
                    <a:solidFill>
                      <a:srgbClr val="0A2241"/>
                    </a:solidFill>
                  </a:tcPr>
                </a:tc>
                <a:tc>
                  <a:txBody>
                    <a:bodyPr/>
                    <a:lstStyle/>
                    <a:p>
                      <a:pPr marL="92075" marR="278130">
                        <a:lnSpc>
                          <a:spcPct val="100000"/>
                        </a:lnSpc>
                        <a:spcBef>
                          <a:spcPts val="300"/>
                        </a:spcBef>
                      </a:pPr>
                      <a:r>
                        <a:rPr sz="1400" b="1" spc="45" dirty="0">
                          <a:solidFill>
                            <a:srgbClr val="FFFFFF"/>
                          </a:solidFill>
                          <a:latin typeface="Calibri"/>
                          <a:cs typeface="Calibri"/>
                        </a:rPr>
                        <a:t>Waiting </a:t>
                      </a:r>
                      <a:r>
                        <a:rPr sz="1400" b="1" spc="-10" dirty="0">
                          <a:solidFill>
                            <a:srgbClr val="FFFFFF"/>
                          </a:solidFill>
                          <a:latin typeface="Calibri"/>
                          <a:cs typeface="Calibri"/>
                        </a:rPr>
                        <a:t>Period</a:t>
                      </a:r>
                      <a:endParaRPr sz="1400">
                        <a:latin typeface="Calibri"/>
                        <a:cs typeface="Calibri"/>
                      </a:endParaRPr>
                    </a:p>
                  </a:txBody>
                  <a:tcPr marL="0" marR="0" marT="38100" marB="0">
                    <a:solidFill>
                      <a:srgbClr val="0A2241"/>
                    </a:solidFill>
                  </a:tcPr>
                </a:tc>
                <a:extLst>
                  <a:ext uri="{0D108BD9-81ED-4DB2-BD59-A6C34878D82A}">
                    <a16:rowId xmlns:a16="http://schemas.microsoft.com/office/drawing/2014/main" val="10001"/>
                  </a:ext>
                </a:extLst>
              </a:tr>
              <a:tr h="370840">
                <a:tc gridSpan="6">
                  <a:txBody>
                    <a:bodyPr/>
                    <a:lstStyle/>
                    <a:p>
                      <a:pPr marL="90805">
                        <a:lnSpc>
                          <a:spcPct val="100000"/>
                        </a:lnSpc>
                        <a:spcBef>
                          <a:spcPts val="300"/>
                        </a:spcBef>
                      </a:pPr>
                      <a:r>
                        <a:rPr sz="1200" b="1" spc="75" dirty="0">
                          <a:solidFill>
                            <a:srgbClr val="010405"/>
                          </a:solidFill>
                          <a:latin typeface="Calibri"/>
                          <a:cs typeface="Calibri"/>
                        </a:rPr>
                        <a:t>Base</a:t>
                      </a:r>
                      <a:r>
                        <a:rPr sz="1200" b="1" spc="200" dirty="0">
                          <a:solidFill>
                            <a:srgbClr val="010405"/>
                          </a:solidFill>
                          <a:latin typeface="Calibri"/>
                          <a:cs typeface="Calibri"/>
                        </a:rPr>
                        <a:t> </a:t>
                      </a:r>
                      <a:r>
                        <a:rPr sz="1200" b="1" spc="50" dirty="0">
                          <a:solidFill>
                            <a:srgbClr val="010405"/>
                          </a:solidFill>
                          <a:latin typeface="Calibri"/>
                          <a:cs typeface="Calibri"/>
                        </a:rPr>
                        <a:t>Plan:</a:t>
                      </a:r>
                      <a:r>
                        <a:rPr sz="1200" b="1" spc="140" dirty="0">
                          <a:solidFill>
                            <a:srgbClr val="010405"/>
                          </a:solidFill>
                          <a:latin typeface="Calibri"/>
                          <a:cs typeface="Calibri"/>
                        </a:rPr>
                        <a:t> </a:t>
                      </a:r>
                      <a:r>
                        <a:rPr sz="1200" b="1" spc="45" dirty="0">
                          <a:solidFill>
                            <a:srgbClr val="010405"/>
                          </a:solidFill>
                          <a:latin typeface="Calibri"/>
                          <a:cs typeface="Calibri"/>
                        </a:rPr>
                        <a:t>Active,</a:t>
                      </a:r>
                      <a:r>
                        <a:rPr sz="1200" b="1" spc="105" dirty="0">
                          <a:solidFill>
                            <a:srgbClr val="010405"/>
                          </a:solidFill>
                          <a:latin typeface="Calibri"/>
                          <a:cs typeface="Calibri"/>
                        </a:rPr>
                        <a:t> </a:t>
                      </a:r>
                      <a:r>
                        <a:rPr sz="1200" b="1" dirty="0">
                          <a:solidFill>
                            <a:srgbClr val="010405"/>
                          </a:solidFill>
                          <a:latin typeface="Calibri"/>
                          <a:cs typeface="Calibri"/>
                        </a:rPr>
                        <a:t>full-time,</a:t>
                      </a:r>
                      <a:r>
                        <a:rPr sz="1200" b="1" spc="100" dirty="0">
                          <a:solidFill>
                            <a:srgbClr val="010405"/>
                          </a:solidFill>
                          <a:latin typeface="Calibri"/>
                          <a:cs typeface="Calibri"/>
                        </a:rPr>
                        <a:t> </a:t>
                      </a:r>
                      <a:r>
                        <a:rPr sz="1200" b="1" dirty="0">
                          <a:solidFill>
                            <a:srgbClr val="010405"/>
                          </a:solidFill>
                          <a:latin typeface="Calibri"/>
                          <a:cs typeface="Calibri"/>
                        </a:rPr>
                        <a:t>non-student</a:t>
                      </a:r>
                      <a:r>
                        <a:rPr sz="1200" b="1" spc="290" dirty="0">
                          <a:solidFill>
                            <a:srgbClr val="010405"/>
                          </a:solidFill>
                          <a:latin typeface="Calibri"/>
                          <a:cs typeface="Calibri"/>
                        </a:rPr>
                        <a:t> </a:t>
                      </a:r>
                      <a:r>
                        <a:rPr sz="1200" b="1" spc="55" dirty="0">
                          <a:solidFill>
                            <a:srgbClr val="010405"/>
                          </a:solidFill>
                          <a:latin typeface="Calibri"/>
                          <a:cs typeface="Calibri"/>
                        </a:rPr>
                        <a:t>employees</a:t>
                      </a:r>
                      <a:endParaRPr sz="1200">
                        <a:latin typeface="Calibri"/>
                        <a:cs typeface="Calibri"/>
                      </a:endParaRPr>
                    </a:p>
                  </a:txBody>
                  <a:tcPr marL="0" marR="0" marT="38100" marB="0">
                    <a:lnL w="12700">
                      <a:solidFill>
                        <a:srgbClr val="FFFFFF"/>
                      </a:solidFill>
                      <a:prstDash val="solid"/>
                    </a:lnL>
                    <a:lnR w="12700">
                      <a:solidFill>
                        <a:srgbClr val="FFFFFF"/>
                      </a:solidFill>
                      <a:prstDash val="solid"/>
                    </a:lnR>
                    <a:solidFill>
                      <a:srgbClr val="E7E8E8"/>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639445">
                <a:tc>
                  <a:txBody>
                    <a:bodyPr/>
                    <a:lstStyle/>
                    <a:p>
                      <a:pPr marL="90805" marR="157480">
                        <a:lnSpc>
                          <a:spcPct val="100000"/>
                        </a:lnSpc>
                        <a:spcBef>
                          <a:spcPts val="305"/>
                        </a:spcBef>
                      </a:pPr>
                      <a:r>
                        <a:rPr sz="1200" b="1" spc="55" dirty="0">
                          <a:solidFill>
                            <a:srgbClr val="010405"/>
                          </a:solidFill>
                          <a:latin typeface="Calibri"/>
                          <a:cs typeface="Calibri"/>
                        </a:rPr>
                        <a:t>Less</a:t>
                      </a:r>
                      <a:r>
                        <a:rPr sz="1200" b="1" spc="130" dirty="0">
                          <a:solidFill>
                            <a:srgbClr val="010405"/>
                          </a:solidFill>
                          <a:latin typeface="Calibri"/>
                          <a:cs typeface="Calibri"/>
                        </a:rPr>
                        <a:t> </a:t>
                      </a:r>
                      <a:r>
                        <a:rPr sz="1200" b="1" dirty="0">
                          <a:solidFill>
                            <a:srgbClr val="010405"/>
                          </a:solidFill>
                          <a:latin typeface="Calibri"/>
                          <a:cs typeface="Calibri"/>
                        </a:rPr>
                        <a:t>than</a:t>
                      </a:r>
                      <a:r>
                        <a:rPr sz="1200" b="1" spc="114" dirty="0">
                          <a:solidFill>
                            <a:srgbClr val="010405"/>
                          </a:solidFill>
                          <a:latin typeface="Calibri"/>
                          <a:cs typeface="Calibri"/>
                        </a:rPr>
                        <a:t> </a:t>
                      </a:r>
                      <a:r>
                        <a:rPr sz="1200" b="1" spc="65" dirty="0">
                          <a:solidFill>
                            <a:srgbClr val="010405"/>
                          </a:solidFill>
                          <a:latin typeface="Calibri"/>
                          <a:cs typeface="Calibri"/>
                        </a:rPr>
                        <a:t>1-</a:t>
                      </a:r>
                      <a:r>
                        <a:rPr sz="1200" b="1" spc="-20" dirty="0">
                          <a:solidFill>
                            <a:srgbClr val="010405"/>
                          </a:solidFill>
                          <a:latin typeface="Calibri"/>
                          <a:cs typeface="Calibri"/>
                        </a:rPr>
                        <a:t>year </a:t>
                      </a:r>
                      <a:r>
                        <a:rPr sz="1200" b="1" dirty="0">
                          <a:solidFill>
                            <a:srgbClr val="010405"/>
                          </a:solidFill>
                          <a:latin typeface="Calibri"/>
                          <a:cs typeface="Calibri"/>
                        </a:rPr>
                        <a:t>of</a:t>
                      </a:r>
                      <a:r>
                        <a:rPr sz="1200" b="1" spc="175" dirty="0">
                          <a:solidFill>
                            <a:srgbClr val="010405"/>
                          </a:solidFill>
                          <a:latin typeface="Calibri"/>
                          <a:cs typeface="Calibri"/>
                        </a:rPr>
                        <a:t> </a:t>
                      </a:r>
                      <a:r>
                        <a:rPr sz="1200" b="1" spc="-10" dirty="0">
                          <a:solidFill>
                            <a:srgbClr val="010405"/>
                          </a:solidFill>
                          <a:latin typeface="Calibri"/>
                          <a:cs typeface="Calibri"/>
                        </a:rPr>
                        <a:t>continuous </a:t>
                      </a:r>
                      <a:r>
                        <a:rPr sz="1200" b="1" spc="40" dirty="0">
                          <a:solidFill>
                            <a:srgbClr val="010405"/>
                          </a:solidFill>
                          <a:latin typeface="Calibri"/>
                          <a:cs typeface="Calibri"/>
                        </a:rPr>
                        <a:t>service</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B w="12700">
                      <a:solidFill>
                        <a:srgbClr val="FFFFFF"/>
                      </a:solidFill>
                      <a:prstDash val="solid"/>
                    </a:lnB>
                    <a:solidFill>
                      <a:srgbClr val="CCCCCF"/>
                    </a:solidFill>
                  </a:tcPr>
                </a:tc>
                <a:tc>
                  <a:txBody>
                    <a:bodyPr/>
                    <a:lstStyle/>
                    <a:p>
                      <a:pPr marL="91440" marR="116839">
                        <a:lnSpc>
                          <a:spcPct val="100000"/>
                        </a:lnSpc>
                        <a:spcBef>
                          <a:spcPts val="305"/>
                        </a:spcBef>
                      </a:pPr>
                      <a:r>
                        <a:rPr sz="1200" b="1" spc="145" dirty="0">
                          <a:solidFill>
                            <a:srgbClr val="010405"/>
                          </a:solidFill>
                          <a:latin typeface="Calibri"/>
                          <a:cs typeface="Calibri"/>
                        </a:rPr>
                        <a:t>100%</a:t>
                      </a:r>
                      <a:r>
                        <a:rPr sz="1200" b="1" spc="35" dirty="0">
                          <a:solidFill>
                            <a:srgbClr val="010405"/>
                          </a:solidFill>
                          <a:latin typeface="Calibri"/>
                          <a:cs typeface="Calibri"/>
                        </a:rPr>
                        <a:t> </a:t>
                      </a:r>
                      <a:r>
                        <a:rPr sz="1200" b="1" spc="65" dirty="0">
                          <a:solidFill>
                            <a:srgbClr val="010405"/>
                          </a:solidFill>
                          <a:latin typeface="Calibri"/>
                          <a:cs typeface="Calibri"/>
                        </a:rPr>
                        <a:t>Employee </a:t>
                      </a:r>
                      <a:r>
                        <a:rPr sz="1200" b="1" spc="-20" dirty="0">
                          <a:solidFill>
                            <a:srgbClr val="010405"/>
                          </a:solidFill>
                          <a:latin typeface="Calibri"/>
                          <a:cs typeface="Calibri"/>
                        </a:rPr>
                        <a:t>Paid</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B w="12700">
                      <a:solidFill>
                        <a:srgbClr val="FFFFFF"/>
                      </a:solidFill>
                      <a:prstDash val="solid"/>
                    </a:lnB>
                    <a:solidFill>
                      <a:srgbClr val="CCCCCF"/>
                    </a:solidFill>
                  </a:tcPr>
                </a:tc>
                <a:tc>
                  <a:txBody>
                    <a:bodyPr/>
                    <a:lstStyle/>
                    <a:p>
                      <a:pPr marL="92075">
                        <a:lnSpc>
                          <a:spcPct val="100000"/>
                        </a:lnSpc>
                        <a:spcBef>
                          <a:spcPts val="305"/>
                        </a:spcBef>
                      </a:pPr>
                      <a:r>
                        <a:rPr sz="1200" b="1" spc="120" dirty="0">
                          <a:solidFill>
                            <a:srgbClr val="010405"/>
                          </a:solidFill>
                          <a:latin typeface="Calibri"/>
                          <a:cs typeface="Calibri"/>
                        </a:rPr>
                        <a:t>60%</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B w="12700">
                      <a:solidFill>
                        <a:srgbClr val="FFFFFF"/>
                      </a:solidFill>
                      <a:prstDash val="solid"/>
                    </a:lnB>
                    <a:solidFill>
                      <a:srgbClr val="CCCCCF"/>
                    </a:solidFill>
                  </a:tcPr>
                </a:tc>
                <a:tc>
                  <a:txBody>
                    <a:bodyPr/>
                    <a:lstStyle/>
                    <a:p>
                      <a:pPr marL="92075">
                        <a:lnSpc>
                          <a:spcPct val="100000"/>
                        </a:lnSpc>
                        <a:spcBef>
                          <a:spcPts val="305"/>
                        </a:spcBef>
                      </a:pPr>
                      <a:r>
                        <a:rPr sz="1200" b="1" spc="150" dirty="0">
                          <a:solidFill>
                            <a:srgbClr val="010405"/>
                          </a:solidFill>
                          <a:latin typeface="Calibri"/>
                          <a:cs typeface="Calibri"/>
                        </a:rPr>
                        <a:t>10%</a:t>
                      </a:r>
                      <a:r>
                        <a:rPr sz="1200" b="1" spc="75" dirty="0">
                          <a:solidFill>
                            <a:srgbClr val="010405"/>
                          </a:solidFill>
                          <a:latin typeface="Calibri"/>
                          <a:cs typeface="Calibri"/>
                        </a:rPr>
                        <a:t> </a:t>
                      </a:r>
                      <a:r>
                        <a:rPr sz="1200" b="1" dirty="0">
                          <a:solidFill>
                            <a:srgbClr val="010405"/>
                          </a:solidFill>
                          <a:latin typeface="Calibri"/>
                          <a:cs typeface="Calibri"/>
                        </a:rPr>
                        <a:t>or</a:t>
                      </a:r>
                      <a:r>
                        <a:rPr sz="1200" b="1" spc="80" dirty="0">
                          <a:solidFill>
                            <a:srgbClr val="010405"/>
                          </a:solidFill>
                          <a:latin typeface="Calibri"/>
                          <a:cs typeface="Calibri"/>
                        </a:rPr>
                        <a:t> </a:t>
                      </a:r>
                      <a:r>
                        <a:rPr sz="1200" b="1" spc="95" dirty="0">
                          <a:solidFill>
                            <a:srgbClr val="010405"/>
                          </a:solidFill>
                          <a:latin typeface="Calibri"/>
                          <a:cs typeface="Calibri"/>
                        </a:rPr>
                        <a:t>$100</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B w="12700">
                      <a:solidFill>
                        <a:srgbClr val="FFFFFF"/>
                      </a:solidFill>
                      <a:prstDash val="solid"/>
                    </a:lnB>
                    <a:solidFill>
                      <a:srgbClr val="CCCCCF"/>
                    </a:solidFill>
                  </a:tcPr>
                </a:tc>
                <a:tc>
                  <a:txBody>
                    <a:bodyPr/>
                    <a:lstStyle/>
                    <a:p>
                      <a:pPr marL="92075">
                        <a:lnSpc>
                          <a:spcPct val="100000"/>
                        </a:lnSpc>
                        <a:spcBef>
                          <a:spcPts val="305"/>
                        </a:spcBef>
                      </a:pPr>
                      <a:r>
                        <a:rPr sz="1200" b="1" spc="85" dirty="0">
                          <a:solidFill>
                            <a:srgbClr val="010405"/>
                          </a:solidFill>
                          <a:latin typeface="Calibri"/>
                          <a:cs typeface="Calibri"/>
                        </a:rPr>
                        <a:t>$7,000</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B w="12700">
                      <a:solidFill>
                        <a:srgbClr val="FFFFFF"/>
                      </a:solidFill>
                      <a:prstDash val="solid"/>
                    </a:lnB>
                    <a:solidFill>
                      <a:srgbClr val="CCCCCF"/>
                    </a:solidFill>
                  </a:tcPr>
                </a:tc>
                <a:tc>
                  <a:txBody>
                    <a:bodyPr/>
                    <a:lstStyle/>
                    <a:p>
                      <a:pPr marL="92075">
                        <a:lnSpc>
                          <a:spcPct val="100000"/>
                        </a:lnSpc>
                        <a:spcBef>
                          <a:spcPts val="305"/>
                        </a:spcBef>
                      </a:pPr>
                      <a:r>
                        <a:rPr sz="1200" b="1" spc="114" dirty="0">
                          <a:solidFill>
                            <a:srgbClr val="010405"/>
                          </a:solidFill>
                          <a:latin typeface="Calibri"/>
                          <a:cs typeface="Calibri"/>
                        </a:rPr>
                        <a:t>180</a:t>
                      </a:r>
                      <a:r>
                        <a:rPr sz="1200" b="1" spc="35" dirty="0">
                          <a:solidFill>
                            <a:srgbClr val="010405"/>
                          </a:solidFill>
                          <a:latin typeface="Calibri"/>
                          <a:cs typeface="Calibri"/>
                        </a:rPr>
                        <a:t> </a:t>
                      </a:r>
                      <a:r>
                        <a:rPr sz="1200" b="1" spc="55" dirty="0">
                          <a:solidFill>
                            <a:srgbClr val="010405"/>
                          </a:solidFill>
                          <a:latin typeface="Calibri"/>
                          <a:cs typeface="Calibri"/>
                        </a:rPr>
                        <a:t>Days</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B w="12700">
                      <a:solidFill>
                        <a:srgbClr val="FFFFFF"/>
                      </a:solidFill>
                      <a:prstDash val="solid"/>
                    </a:lnB>
                    <a:solidFill>
                      <a:srgbClr val="CCCCCF"/>
                    </a:solidFill>
                  </a:tcPr>
                </a:tc>
                <a:extLst>
                  <a:ext uri="{0D108BD9-81ED-4DB2-BD59-A6C34878D82A}">
                    <a16:rowId xmlns:a16="http://schemas.microsoft.com/office/drawing/2014/main" val="10003"/>
                  </a:ext>
                </a:extLst>
              </a:tr>
              <a:tr h="370205">
                <a:tc gridSpan="6">
                  <a:txBody>
                    <a:bodyPr/>
                    <a:lstStyle/>
                    <a:p>
                      <a:pPr marL="90805">
                        <a:lnSpc>
                          <a:spcPct val="100000"/>
                        </a:lnSpc>
                        <a:spcBef>
                          <a:spcPts val="305"/>
                        </a:spcBef>
                      </a:pPr>
                      <a:r>
                        <a:rPr sz="1200" b="1" spc="-20" dirty="0">
                          <a:solidFill>
                            <a:srgbClr val="010405"/>
                          </a:solidFill>
                          <a:latin typeface="Calibri"/>
                          <a:cs typeface="Calibri"/>
                        </a:rPr>
                        <a:t>Then</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822325">
                <a:tc>
                  <a:txBody>
                    <a:bodyPr/>
                    <a:lstStyle/>
                    <a:p>
                      <a:pPr marL="90805" marR="384810">
                        <a:lnSpc>
                          <a:spcPct val="100000"/>
                        </a:lnSpc>
                        <a:spcBef>
                          <a:spcPts val="305"/>
                        </a:spcBef>
                      </a:pPr>
                      <a:r>
                        <a:rPr sz="1200" b="1" dirty="0">
                          <a:solidFill>
                            <a:srgbClr val="010405"/>
                          </a:solidFill>
                          <a:latin typeface="Calibri"/>
                          <a:cs typeface="Calibri"/>
                        </a:rPr>
                        <a:t>More than </a:t>
                      </a:r>
                      <a:r>
                        <a:rPr sz="1200" b="1" spc="40" dirty="0">
                          <a:solidFill>
                            <a:srgbClr val="010405"/>
                          </a:solidFill>
                          <a:latin typeface="Calibri"/>
                          <a:cs typeface="Calibri"/>
                        </a:rPr>
                        <a:t>1-</a:t>
                      </a:r>
                      <a:r>
                        <a:rPr sz="1200" b="1" dirty="0">
                          <a:solidFill>
                            <a:srgbClr val="010405"/>
                          </a:solidFill>
                          <a:latin typeface="Calibri"/>
                          <a:cs typeface="Calibri"/>
                        </a:rPr>
                        <a:t>year</a:t>
                      </a:r>
                      <a:r>
                        <a:rPr sz="1200" b="1" spc="225" dirty="0">
                          <a:solidFill>
                            <a:srgbClr val="010405"/>
                          </a:solidFill>
                          <a:latin typeface="Calibri"/>
                          <a:cs typeface="Calibri"/>
                        </a:rPr>
                        <a:t> </a:t>
                      </a:r>
                      <a:r>
                        <a:rPr sz="1200" b="1" spc="-25" dirty="0">
                          <a:solidFill>
                            <a:srgbClr val="010405"/>
                          </a:solidFill>
                          <a:latin typeface="Calibri"/>
                          <a:cs typeface="Calibri"/>
                        </a:rPr>
                        <a:t>of </a:t>
                      </a:r>
                      <a:r>
                        <a:rPr sz="1200" b="1" spc="35" dirty="0">
                          <a:solidFill>
                            <a:srgbClr val="010405"/>
                          </a:solidFill>
                          <a:latin typeface="Calibri"/>
                          <a:cs typeface="Calibri"/>
                        </a:rPr>
                        <a:t>continuous </a:t>
                      </a:r>
                      <a:r>
                        <a:rPr sz="1200" b="1" spc="40" dirty="0">
                          <a:solidFill>
                            <a:srgbClr val="010405"/>
                          </a:solidFill>
                          <a:latin typeface="Calibri"/>
                          <a:cs typeface="Calibri"/>
                        </a:rPr>
                        <a:t>service</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tc>
                  <a:txBody>
                    <a:bodyPr/>
                    <a:lstStyle/>
                    <a:p>
                      <a:pPr marL="91440" marR="149225">
                        <a:lnSpc>
                          <a:spcPct val="100000"/>
                        </a:lnSpc>
                        <a:spcBef>
                          <a:spcPts val="305"/>
                        </a:spcBef>
                      </a:pPr>
                      <a:r>
                        <a:rPr sz="1200" b="1" spc="145" dirty="0">
                          <a:solidFill>
                            <a:srgbClr val="010405"/>
                          </a:solidFill>
                          <a:latin typeface="Calibri"/>
                          <a:cs typeface="Calibri"/>
                        </a:rPr>
                        <a:t>100%</a:t>
                      </a:r>
                      <a:r>
                        <a:rPr sz="1200" b="1" spc="35" dirty="0">
                          <a:solidFill>
                            <a:srgbClr val="010405"/>
                          </a:solidFill>
                          <a:latin typeface="Calibri"/>
                          <a:cs typeface="Calibri"/>
                        </a:rPr>
                        <a:t> </a:t>
                      </a:r>
                      <a:r>
                        <a:rPr sz="1200" b="1" spc="55" dirty="0">
                          <a:solidFill>
                            <a:srgbClr val="010405"/>
                          </a:solidFill>
                          <a:latin typeface="Calibri"/>
                          <a:cs typeface="Calibri"/>
                        </a:rPr>
                        <a:t>Employer </a:t>
                      </a:r>
                      <a:r>
                        <a:rPr sz="1200" b="1" spc="-20" dirty="0">
                          <a:solidFill>
                            <a:srgbClr val="010405"/>
                          </a:solidFill>
                          <a:latin typeface="Calibri"/>
                          <a:cs typeface="Calibri"/>
                        </a:rPr>
                        <a:t>Paid</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tc>
                  <a:txBody>
                    <a:bodyPr/>
                    <a:lstStyle/>
                    <a:p>
                      <a:pPr marL="92075">
                        <a:lnSpc>
                          <a:spcPct val="100000"/>
                        </a:lnSpc>
                        <a:spcBef>
                          <a:spcPts val="305"/>
                        </a:spcBef>
                      </a:pPr>
                      <a:r>
                        <a:rPr sz="1200" b="1" spc="120" dirty="0">
                          <a:solidFill>
                            <a:srgbClr val="010405"/>
                          </a:solidFill>
                          <a:latin typeface="Calibri"/>
                          <a:cs typeface="Calibri"/>
                        </a:rPr>
                        <a:t>60%</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tc>
                  <a:txBody>
                    <a:bodyPr/>
                    <a:lstStyle/>
                    <a:p>
                      <a:pPr marL="92075">
                        <a:lnSpc>
                          <a:spcPct val="100000"/>
                        </a:lnSpc>
                        <a:spcBef>
                          <a:spcPts val="305"/>
                        </a:spcBef>
                      </a:pPr>
                      <a:r>
                        <a:rPr sz="1200" b="1" spc="95" dirty="0">
                          <a:solidFill>
                            <a:srgbClr val="010405"/>
                          </a:solidFill>
                          <a:latin typeface="Calibri"/>
                          <a:cs typeface="Calibri"/>
                        </a:rPr>
                        <a:t>$100</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tc>
                  <a:txBody>
                    <a:bodyPr/>
                    <a:lstStyle/>
                    <a:p>
                      <a:pPr marL="92075">
                        <a:lnSpc>
                          <a:spcPct val="100000"/>
                        </a:lnSpc>
                        <a:spcBef>
                          <a:spcPts val="305"/>
                        </a:spcBef>
                      </a:pPr>
                      <a:r>
                        <a:rPr sz="1200" b="1" spc="60" dirty="0">
                          <a:solidFill>
                            <a:srgbClr val="010405"/>
                          </a:solidFill>
                          <a:latin typeface="Calibri"/>
                          <a:cs typeface="Calibri"/>
                        </a:rPr>
                        <a:t>Same</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tc>
                  <a:txBody>
                    <a:bodyPr/>
                    <a:lstStyle/>
                    <a:p>
                      <a:pPr marL="92075">
                        <a:lnSpc>
                          <a:spcPct val="100000"/>
                        </a:lnSpc>
                        <a:spcBef>
                          <a:spcPts val="305"/>
                        </a:spcBef>
                      </a:pPr>
                      <a:r>
                        <a:rPr sz="1200" b="1" spc="114" dirty="0">
                          <a:solidFill>
                            <a:srgbClr val="010405"/>
                          </a:solidFill>
                          <a:latin typeface="Calibri"/>
                          <a:cs typeface="Calibri"/>
                        </a:rPr>
                        <a:t>180</a:t>
                      </a:r>
                      <a:r>
                        <a:rPr sz="1200" b="1" spc="35" dirty="0">
                          <a:solidFill>
                            <a:srgbClr val="010405"/>
                          </a:solidFill>
                          <a:latin typeface="Calibri"/>
                          <a:cs typeface="Calibri"/>
                        </a:rPr>
                        <a:t> </a:t>
                      </a:r>
                      <a:r>
                        <a:rPr sz="1200" b="1" spc="55" dirty="0">
                          <a:solidFill>
                            <a:srgbClr val="010405"/>
                          </a:solidFill>
                          <a:latin typeface="Calibri"/>
                          <a:cs typeface="Calibri"/>
                        </a:rPr>
                        <a:t>Days</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extLst>
                  <a:ext uri="{0D108BD9-81ED-4DB2-BD59-A6C34878D82A}">
                    <a16:rowId xmlns:a16="http://schemas.microsoft.com/office/drawing/2014/main" val="10005"/>
                  </a:ext>
                </a:extLst>
              </a:tr>
              <a:tr h="370840">
                <a:tc gridSpan="6">
                  <a:txBody>
                    <a:bodyPr/>
                    <a:lstStyle/>
                    <a:p>
                      <a:pPr marL="90805">
                        <a:lnSpc>
                          <a:spcPct val="100000"/>
                        </a:lnSpc>
                        <a:spcBef>
                          <a:spcPts val="305"/>
                        </a:spcBef>
                      </a:pPr>
                      <a:r>
                        <a:rPr sz="1200" b="1" spc="65" dirty="0">
                          <a:solidFill>
                            <a:srgbClr val="010405"/>
                          </a:solidFill>
                          <a:latin typeface="Calibri"/>
                          <a:cs typeface="Calibri"/>
                        </a:rPr>
                        <a:t>And</a:t>
                      </a:r>
                      <a:endParaRPr sz="1200">
                        <a:latin typeface="Calibri"/>
                        <a:cs typeface="Calibri"/>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8"/>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r h="457200">
                <a:tc>
                  <a:txBody>
                    <a:bodyPr/>
                    <a:lstStyle/>
                    <a:p>
                      <a:pPr marL="90805">
                        <a:lnSpc>
                          <a:spcPct val="100000"/>
                        </a:lnSpc>
                        <a:spcBef>
                          <a:spcPts val="309"/>
                        </a:spcBef>
                      </a:pPr>
                      <a:r>
                        <a:rPr sz="1200" b="1" spc="50" dirty="0">
                          <a:solidFill>
                            <a:srgbClr val="010405"/>
                          </a:solidFill>
                          <a:latin typeface="Calibri"/>
                          <a:cs typeface="Calibri"/>
                        </a:rPr>
                        <a:t>Buy-</a:t>
                      </a:r>
                      <a:r>
                        <a:rPr sz="1200" b="1" spc="55" dirty="0">
                          <a:solidFill>
                            <a:srgbClr val="010405"/>
                          </a:solidFill>
                          <a:latin typeface="Calibri"/>
                          <a:cs typeface="Calibri"/>
                        </a:rPr>
                        <a:t>Up</a:t>
                      </a:r>
                      <a:endParaRPr sz="1200">
                        <a:latin typeface="Calibri"/>
                        <a:cs typeface="Calibri"/>
                      </a:endParaRPr>
                    </a:p>
                  </a:txBody>
                  <a:tcPr marL="0" marR="0" marT="393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tc>
                  <a:txBody>
                    <a:bodyPr/>
                    <a:lstStyle/>
                    <a:p>
                      <a:pPr marL="91440" marR="116839">
                        <a:lnSpc>
                          <a:spcPct val="100000"/>
                        </a:lnSpc>
                        <a:spcBef>
                          <a:spcPts val="309"/>
                        </a:spcBef>
                      </a:pPr>
                      <a:r>
                        <a:rPr sz="1200" b="1" spc="145" dirty="0">
                          <a:solidFill>
                            <a:srgbClr val="010405"/>
                          </a:solidFill>
                          <a:latin typeface="Calibri"/>
                          <a:cs typeface="Calibri"/>
                        </a:rPr>
                        <a:t>100%</a:t>
                      </a:r>
                      <a:r>
                        <a:rPr sz="1200" b="1" spc="35" dirty="0">
                          <a:solidFill>
                            <a:srgbClr val="010405"/>
                          </a:solidFill>
                          <a:latin typeface="Calibri"/>
                          <a:cs typeface="Calibri"/>
                        </a:rPr>
                        <a:t> </a:t>
                      </a:r>
                      <a:r>
                        <a:rPr sz="1200" b="1" spc="65" dirty="0">
                          <a:solidFill>
                            <a:srgbClr val="010405"/>
                          </a:solidFill>
                          <a:latin typeface="Calibri"/>
                          <a:cs typeface="Calibri"/>
                        </a:rPr>
                        <a:t>Employee </a:t>
                      </a:r>
                      <a:r>
                        <a:rPr sz="1200" b="1" spc="-20" dirty="0">
                          <a:solidFill>
                            <a:srgbClr val="010405"/>
                          </a:solidFill>
                          <a:latin typeface="Calibri"/>
                          <a:cs typeface="Calibri"/>
                        </a:rPr>
                        <a:t>Paid</a:t>
                      </a:r>
                      <a:endParaRPr sz="1200">
                        <a:latin typeface="Calibri"/>
                        <a:cs typeface="Calibri"/>
                      </a:endParaRPr>
                    </a:p>
                  </a:txBody>
                  <a:tcPr marL="0" marR="0" marT="393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tc>
                  <a:txBody>
                    <a:bodyPr/>
                    <a:lstStyle/>
                    <a:p>
                      <a:pPr marL="92075">
                        <a:lnSpc>
                          <a:spcPct val="100000"/>
                        </a:lnSpc>
                        <a:spcBef>
                          <a:spcPts val="309"/>
                        </a:spcBef>
                      </a:pPr>
                      <a:r>
                        <a:rPr sz="1200" b="1" spc="195" dirty="0">
                          <a:solidFill>
                            <a:srgbClr val="010405"/>
                          </a:solidFill>
                          <a:latin typeface="Calibri"/>
                          <a:cs typeface="Calibri"/>
                        </a:rPr>
                        <a:t>+</a:t>
                      </a:r>
                      <a:r>
                        <a:rPr sz="1200" b="1" spc="30" dirty="0">
                          <a:solidFill>
                            <a:srgbClr val="010405"/>
                          </a:solidFill>
                          <a:latin typeface="Calibri"/>
                          <a:cs typeface="Calibri"/>
                        </a:rPr>
                        <a:t> </a:t>
                      </a:r>
                      <a:r>
                        <a:rPr sz="1200" b="1" spc="120" dirty="0">
                          <a:solidFill>
                            <a:srgbClr val="010405"/>
                          </a:solidFill>
                          <a:latin typeface="Calibri"/>
                          <a:cs typeface="Calibri"/>
                        </a:rPr>
                        <a:t>10%</a:t>
                      </a:r>
                      <a:endParaRPr sz="1200">
                        <a:latin typeface="Calibri"/>
                        <a:cs typeface="Calibri"/>
                      </a:endParaRPr>
                    </a:p>
                  </a:txBody>
                  <a:tcPr marL="0" marR="0" marT="393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tc>
                  <a:txBody>
                    <a:bodyPr/>
                    <a:lstStyle/>
                    <a:p>
                      <a:pPr marL="92075">
                        <a:lnSpc>
                          <a:spcPct val="100000"/>
                        </a:lnSpc>
                        <a:spcBef>
                          <a:spcPts val="309"/>
                        </a:spcBef>
                      </a:pPr>
                      <a:r>
                        <a:rPr sz="1200" b="1" spc="60" dirty="0">
                          <a:solidFill>
                            <a:srgbClr val="010405"/>
                          </a:solidFill>
                          <a:latin typeface="Calibri"/>
                          <a:cs typeface="Calibri"/>
                        </a:rPr>
                        <a:t>Same</a:t>
                      </a:r>
                      <a:endParaRPr sz="1200">
                        <a:latin typeface="Calibri"/>
                        <a:cs typeface="Calibri"/>
                      </a:endParaRPr>
                    </a:p>
                  </a:txBody>
                  <a:tcPr marL="0" marR="0" marT="393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tc>
                  <a:txBody>
                    <a:bodyPr/>
                    <a:lstStyle/>
                    <a:p>
                      <a:pPr marL="92075">
                        <a:lnSpc>
                          <a:spcPct val="100000"/>
                        </a:lnSpc>
                        <a:spcBef>
                          <a:spcPts val="309"/>
                        </a:spcBef>
                      </a:pPr>
                      <a:r>
                        <a:rPr sz="1200" b="1" spc="60" dirty="0">
                          <a:solidFill>
                            <a:srgbClr val="010405"/>
                          </a:solidFill>
                          <a:latin typeface="Calibri"/>
                          <a:cs typeface="Calibri"/>
                        </a:rPr>
                        <a:t>Same</a:t>
                      </a:r>
                      <a:endParaRPr sz="1200">
                        <a:latin typeface="Calibri"/>
                        <a:cs typeface="Calibri"/>
                      </a:endParaRPr>
                    </a:p>
                  </a:txBody>
                  <a:tcPr marL="0" marR="0" marT="393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tc>
                  <a:txBody>
                    <a:bodyPr/>
                    <a:lstStyle/>
                    <a:p>
                      <a:pPr marL="92075">
                        <a:lnSpc>
                          <a:spcPct val="100000"/>
                        </a:lnSpc>
                        <a:spcBef>
                          <a:spcPts val="309"/>
                        </a:spcBef>
                      </a:pPr>
                      <a:r>
                        <a:rPr sz="1200" b="1" spc="114" dirty="0">
                          <a:solidFill>
                            <a:srgbClr val="010405"/>
                          </a:solidFill>
                          <a:latin typeface="Calibri"/>
                          <a:cs typeface="Calibri"/>
                        </a:rPr>
                        <a:t>180</a:t>
                      </a:r>
                      <a:r>
                        <a:rPr sz="1200" b="1" spc="35" dirty="0">
                          <a:solidFill>
                            <a:srgbClr val="010405"/>
                          </a:solidFill>
                          <a:latin typeface="Calibri"/>
                          <a:cs typeface="Calibri"/>
                        </a:rPr>
                        <a:t> </a:t>
                      </a:r>
                      <a:r>
                        <a:rPr sz="1200" b="1" spc="55" dirty="0">
                          <a:solidFill>
                            <a:srgbClr val="010405"/>
                          </a:solidFill>
                          <a:latin typeface="Calibri"/>
                          <a:cs typeface="Calibri"/>
                        </a:rPr>
                        <a:t>Days</a:t>
                      </a:r>
                      <a:endParaRPr sz="1200">
                        <a:latin typeface="Calibri"/>
                        <a:cs typeface="Calibri"/>
                      </a:endParaRPr>
                    </a:p>
                  </a:txBody>
                  <a:tcPr marL="0" marR="0" marT="393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CCF"/>
                    </a:solidFill>
                  </a:tcPr>
                </a:tc>
                <a:extLst>
                  <a:ext uri="{0D108BD9-81ED-4DB2-BD59-A6C34878D82A}">
                    <a16:rowId xmlns:a16="http://schemas.microsoft.com/office/drawing/2014/main" val="10007"/>
                  </a:ext>
                </a:extLst>
              </a:tr>
            </a:tbl>
          </a:graphicData>
        </a:graphic>
      </p:graphicFrame>
      <p:sp>
        <p:nvSpPr>
          <p:cNvPr id="6" name="object 6" descr="$PPTXTitle"/>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14" dirty="0"/>
              <a:t>Long-</a:t>
            </a:r>
            <a:r>
              <a:rPr dirty="0"/>
              <a:t>Term</a:t>
            </a:r>
            <a:r>
              <a:rPr spc="225" dirty="0"/>
              <a:t> </a:t>
            </a:r>
            <a:r>
              <a:rPr spc="145" dirty="0"/>
              <a:t>Disability</a:t>
            </a:r>
            <a:r>
              <a:rPr spc="225" dirty="0"/>
              <a:t> </a:t>
            </a:r>
            <a:r>
              <a:rPr spc="105" dirty="0"/>
              <a:t>(LTD)</a:t>
            </a:r>
            <a:r>
              <a:rPr spc="225" dirty="0"/>
              <a:t> </a:t>
            </a:r>
            <a:r>
              <a:rPr spc="170" dirty="0"/>
              <a:t>buy-</a:t>
            </a:r>
            <a:r>
              <a:rPr spc="180" dirty="0"/>
              <a:t>up</a:t>
            </a:r>
          </a:p>
        </p:txBody>
      </p:sp>
      <p:sp>
        <p:nvSpPr>
          <p:cNvPr id="7" name="object 7"/>
          <p:cNvSpPr txBox="1"/>
          <p:nvPr/>
        </p:nvSpPr>
        <p:spPr>
          <a:xfrm>
            <a:off x="156463" y="799338"/>
            <a:ext cx="1266825" cy="299720"/>
          </a:xfrm>
          <a:prstGeom prst="rect">
            <a:avLst/>
          </a:prstGeom>
        </p:spPr>
        <p:txBody>
          <a:bodyPr vert="horz" wrap="square" lIns="0" tIns="12700" rIns="0" bIns="0" rtlCol="0">
            <a:spAutoFit/>
          </a:bodyPr>
          <a:lstStyle/>
          <a:p>
            <a:pPr marL="354965" marR="0" lvl="0" indent="-342265" defTabSz="914400" eaLnBrk="1" fontAlgn="auto" latinLnBrk="0" hangingPunct="1">
              <a:lnSpc>
                <a:spcPct val="100000"/>
              </a:lnSpc>
              <a:spcBef>
                <a:spcPts val="100"/>
              </a:spcBef>
              <a:spcAft>
                <a:spcPts val="0"/>
              </a:spcAft>
              <a:buClr>
                <a:srgbClr val="E86000"/>
              </a:buClr>
              <a:buSzTx/>
              <a:buFont typeface="Arial"/>
              <a:buChar char="•"/>
              <a:tabLst>
                <a:tab pos="354965" algn="l"/>
              </a:tabLst>
              <a:defRPr/>
            </a:pPr>
            <a:r>
              <a:rPr kumimoji="0" sz="1800" b="1" i="0" u="none" strike="noStrike" kern="0" cap="none" spc="100" normalizeH="0" baseline="0" noProof="0" dirty="0">
                <a:ln>
                  <a:noFill/>
                </a:ln>
                <a:solidFill>
                  <a:srgbClr val="0A2241"/>
                </a:solidFill>
                <a:effectLst/>
                <a:uLnTx/>
                <a:uFillTx/>
                <a:latin typeface="Calibri"/>
                <a:cs typeface="Calibri"/>
              </a:rPr>
              <a:t>Benefits</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8" name="object 8"/>
          <p:cNvSpPr txBox="1"/>
          <p:nvPr/>
        </p:nvSpPr>
        <p:spPr>
          <a:xfrm>
            <a:off x="441451" y="5192420"/>
            <a:ext cx="7005955" cy="1376045"/>
          </a:xfrm>
          <a:prstGeom prst="rect">
            <a:avLst/>
          </a:prstGeom>
        </p:spPr>
        <p:txBody>
          <a:bodyPr vert="horz" wrap="square" lIns="0" tIns="74930" rIns="0" bIns="0" rtlCol="0">
            <a:spAutoFit/>
          </a:bodyPr>
          <a:lstStyle/>
          <a:p>
            <a:pPr marL="183515" marR="0" lvl="0" indent="-170815" defTabSz="914400" eaLnBrk="1" fontAlgn="auto" latinLnBrk="0" hangingPunct="1">
              <a:lnSpc>
                <a:spcPct val="100000"/>
              </a:lnSpc>
              <a:spcBef>
                <a:spcPts val="590"/>
              </a:spcBef>
              <a:spcAft>
                <a:spcPts val="0"/>
              </a:spcAft>
              <a:buClr>
                <a:srgbClr val="E86000"/>
              </a:buClr>
              <a:buSzTx/>
              <a:buFont typeface="Courier New"/>
              <a:buChar char="o"/>
              <a:tabLst>
                <a:tab pos="183515" algn="l"/>
              </a:tabLst>
              <a:defRPr/>
            </a:pPr>
            <a:r>
              <a:rPr kumimoji="0" sz="1200" b="1" i="0" u="none" strike="noStrike" kern="0" cap="none" spc="110" normalizeH="0" baseline="0" noProof="0" dirty="0">
                <a:ln>
                  <a:noFill/>
                </a:ln>
                <a:solidFill>
                  <a:sysClr val="windowText" lastClr="000000"/>
                </a:solidFill>
                <a:effectLst/>
                <a:uLnTx/>
                <a:uFillTx/>
                <a:latin typeface="Calibri"/>
                <a:cs typeface="Calibri"/>
              </a:rPr>
              <a:t>One</a:t>
            </a:r>
            <a:r>
              <a:rPr kumimoji="0" sz="1200" b="1" i="0" u="none" strike="noStrike" kern="0" cap="none" spc="85" normalizeH="0" baseline="0" noProof="0" dirty="0">
                <a:ln>
                  <a:noFill/>
                </a:ln>
                <a:solidFill>
                  <a:sysClr val="windowText" lastClr="000000"/>
                </a:solidFill>
                <a:effectLst/>
                <a:uLnTx/>
                <a:uFillTx/>
                <a:latin typeface="Calibri"/>
                <a:cs typeface="Calibri"/>
              </a:rPr>
              <a:t> </a:t>
            </a:r>
            <a:r>
              <a:rPr kumimoji="0" sz="1200" b="1" i="0" u="none" strike="noStrike" kern="0" cap="none" spc="10" normalizeH="0" baseline="0" noProof="0" dirty="0">
                <a:ln>
                  <a:noFill/>
                </a:ln>
                <a:solidFill>
                  <a:sysClr val="windowText" lastClr="000000"/>
                </a:solidFill>
                <a:effectLst/>
                <a:uLnTx/>
                <a:uFillTx/>
                <a:latin typeface="Calibri"/>
                <a:cs typeface="Calibri"/>
              </a:rPr>
              <a:t>year</a:t>
            </a:r>
            <a:r>
              <a:rPr kumimoji="0" sz="1200" b="1" i="0" u="none" strike="noStrike" kern="0" cap="none" spc="85" normalizeH="0" baseline="0" noProof="0" dirty="0">
                <a:ln>
                  <a:noFill/>
                </a:ln>
                <a:solidFill>
                  <a:sysClr val="windowText" lastClr="000000"/>
                </a:solidFill>
                <a:effectLst/>
                <a:uLnTx/>
                <a:uFillTx/>
                <a:latin typeface="Calibri"/>
                <a:cs typeface="Calibri"/>
              </a:rPr>
              <a:t> </a:t>
            </a:r>
            <a:r>
              <a:rPr kumimoji="0" sz="1200" b="1" i="0" u="none" strike="noStrike" kern="0" cap="none" spc="10" normalizeH="0" baseline="0" noProof="0" dirty="0">
                <a:ln>
                  <a:noFill/>
                </a:ln>
                <a:solidFill>
                  <a:sysClr val="windowText" lastClr="000000"/>
                </a:solidFill>
                <a:effectLst/>
                <a:uLnTx/>
                <a:uFillTx/>
                <a:latin typeface="Calibri"/>
                <a:cs typeface="Calibri"/>
              </a:rPr>
              <a:t>of</a:t>
            </a:r>
            <a:r>
              <a:rPr kumimoji="0" sz="1200" b="1" i="0" u="none" strike="noStrike" kern="0" cap="none" spc="140" normalizeH="0" baseline="0" noProof="0" dirty="0">
                <a:ln>
                  <a:noFill/>
                </a:ln>
                <a:solidFill>
                  <a:sysClr val="windowText" lastClr="000000"/>
                </a:solidFill>
                <a:effectLst/>
                <a:uLnTx/>
                <a:uFillTx/>
                <a:latin typeface="Calibri"/>
                <a:cs typeface="Calibri"/>
              </a:rPr>
              <a:t> </a:t>
            </a:r>
            <a:r>
              <a:rPr kumimoji="0" sz="1200" b="1" i="0" u="none" strike="noStrike" kern="0" cap="none" spc="50" normalizeH="0" baseline="0" noProof="0" dirty="0">
                <a:ln>
                  <a:noFill/>
                </a:ln>
                <a:solidFill>
                  <a:sysClr val="windowText" lastClr="000000"/>
                </a:solidFill>
                <a:effectLst/>
                <a:uLnTx/>
                <a:uFillTx/>
                <a:latin typeface="Calibri"/>
                <a:cs typeface="Calibri"/>
              </a:rPr>
              <a:t>service</a:t>
            </a:r>
            <a:r>
              <a:rPr kumimoji="0" sz="1200" b="1" i="0" u="none" strike="noStrike" kern="0" cap="none" spc="100" normalizeH="0" baseline="0" noProof="0" dirty="0">
                <a:ln>
                  <a:noFill/>
                </a:ln>
                <a:solidFill>
                  <a:sysClr val="windowText" lastClr="000000"/>
                </a:solidFill>
                <a:effectLst/>
                <a:uLnTx/>
                <a:uFillTx/>
                <a:latin typeface="Calibri"/>
                <a:cs typeface="Calibri"/>
              </a:rPr>
              <a:t> </a:t>
            </a:r>
            <a:r>
              <a:rPr kumimoji="0" sz="1200" b="1" i="0" u="none" strike="noStrike" kern="0" cap="none" spc="65" normalizeH="0" baseline="0" noProof="0" dirty="0">
                <a:ln>
                  <a:noFill/>
                </a:ln>
                <a:solidFill>
                  <a:sysClr val="windowText" lastClr="000000"/>
                </a:solidFill>
                <a:effectLst/>
                <a:uLnTx/>
                <a:uFillTx/>
                <a:latin typeface="Calibri"/>
                <a:cs typeface="Calibri"/>
              </a:rPr>
              <a:t>may</a:t>
            </a:r>
            <a:r>
              <a:rPr kumimoji="0" sz="1200" b="1" i="0" u="none" strike="noStrike" kern="0" cap="none" spc="75" normalizeH="0" baseline="0" noProof="0" dirty="0">
                <a:ln>
                  <a:noFill/>
                </a:ln>
                <a:solidFill>
                  <a:sysClr val="windowText" lastClr="000000"/>
                </a:solidFill>
                <a:effectLst/>
                <a:uLnTx/>
                <a:uFillTx/>
                <a:latin typeface="Calibri"/>
                <a:cs typeface="Calibri"/>
              </a:rPr>
              <a:t> </a:t>
            </a:r>
            <a:r>
              <a:rPr kumimoji="0" sz="1200" b="1" i="0" u="none" strike="noStrike" kern="0" cap="none" spc="90" normalizeH="0" baseline="0" noProof="0" dirty="0">
                <a:ln>
                  <a:noFill/>
                </a:ln>
                <a:solidFill>
                  <a:sysClr val="windowText" lastClr="000000"/>
                </a:solidFill>
                <a:effectLst/>
                <a:uLnTx/>
                <a:uFillTx/>
                <a:latin typeface="Calibri"/>
                <a:cs typeface="Calibri"/>
              </a:rPr>
              <a:t>be</a:t>
            </a:r>
            <a:r>
              <a:rPr kumimoji="0" sz="1200" b="1" i="0" u="none" strike="noStrike" kern="0" cap="none" spc="85" normalizeH="0" baseline="0" noProof="0" dirty="0">
                <a:ln>
                  <a:noFill/>
                </a:ln>
                <a:solidFill>
                  <a:sysClr val="windowText" lastClr="000000"/>
                </a:solidFill>
                <a:effectLst/>
                <a:uLnTx/>
                <a:uFillTx/>
                <a:latin typeface="Calibri"/>
                <a:cs typeface="Calibri"/>
              </a:rPr>
              <a:t> </a:t>
            </a:r>
            <a:r>
              <a:rPr kumimoji="0" sz="1200" b="1" i="0" u="none" strike="noStrike" kern="0" cap="none" spc="55" normalizeH="0" baseline="0" noProof="0" dirty="0">
                <a:ln>
                  <a:noFill/>
                </a:ln>
                <a:solidFill>
                  <a:sysClr val="windowText" lastClr="000000"/>
                </a:solidFill>
                <a:effectLst/>
                <a:uLnTx/>
                <a:uFillTx/>
                <a:latin typeface="Calibri"/>
                <a:cs typeface="Calibri"/>
              </a:rPr>
              <a:t>qual</a:t>
            </a:r>
            <a:r>
              <a:rPr kumimoji="0" sz="1200" b="1" i="0" u="none" strike="noStrike" kern="0" cap="none" spc="95" normalizeH="0" baseline="0" noProof="0" dirty="0">
                <a:ln>
                  <a:noFill/>
                </a:ln>
                <a:solidFill>
                  <a:sysClr val="windowText" lastClr="000000"/>
                </a:solidFill>
                <a:effectLst/>
                <a:uLnTx/>
                <a:uFillTx/>
                <a:latin typeface="Calibri"/>
                <a:cs typeface="Calibri"/>
              </a:rPr>
              <a:t> </a:t>
            </a:r>
            <a:r>
              <a:rPr kumimoji="0" sz="1200" b="1" i="0" u="none" strike="noStrike" kern="0" cap="none" spc="10" normalizeH="0" baseline="0" noProof="0" dirty="0">
                <a:ln>
                  <a:noFill/>
                </a:ln>
                <a:solidFill>
                  <a:sysClr val="windowText" lastClr="000000"/>
                </a:solidFill>
                <a:effectLst/>
                <a:uLnTx/>
                <a:uFillTx/>
                <a:latin typeface="Calibri"/>
                <a:cs typeface="Calibri"/>
              </a:rPr>
              <a:t>to</a:t>
            </a:r>
            <a:r>
              <a:rPr kumimoji="0" sz="1200" b="1" i="0" u="none" strike="noStrike" kern="0" cap="none" spc="90" normalizeH="0" baseline="0" noProof="0" dirty="0">
                <a:ln>
                  <a:noFill/>
                </a:ln>
                <a:solidFill>
                  <a:sysClr val="windowText" lastClr="000000"/>
                </a:solidFill>
                <a:effectLst/>
                <a:uLnTx/>
                <a:uFillTx/>
                <a:latin typeface="Calibri"/>
                <a:cs typeface="Calibri"/>
              </a:rPr>
              <a:t> </a:t>
            </a:r>
            <a:r>
              <a:rPr kumimoji="0" sz="1200" b="1" i="0" u="none" strike="noStrike" kern="0" cap="none" spc="70" normalizeH="0" baseline="0" noProof="0" dirty="0">
                <a:ln>
                  <a:noFill/>
                </a:ln>
                <a:solidFill>
                  <a:sysClr val="windowText" lastClr="000000"/>
                </a:solidFill>
                <a:effectLst/>
                <a:uLnTx/>
                <a:uFillTx/>
                <a:latin typeface="Calibri"/>
                <a:cs typeface="Calibri"/>
              </a:rPr>
              <a:t>12-</a:t>
            </a:r>
            <a:r>
              <a:rPr kumimoji="0" sz="1200" b="1" i="0" u="none" strike="noStrike" kern="0" cap="none" spc="50" normalizeH="0" baseline="0" noProof="0" dirty="0">
                <a:ln>
                  <a:noFill/>
                </a:ln>
                <a:solidFill>
                  <a:sysClr val="windowText" lastClr="000000"/>
                </a:solidFill>
                <a:effectLst/>
                <a:uLnTx/>
                <a:uFillTx/>
                <a:latin typeface="Calibri"/>
                <a:cs typeface="Calibri"/>
              </a:rPr>
              <a:t>months</a:t>
            </a:r>
            <a:r>
              <a:rPr kumimoji="0" sz="1200" b="1" i="0" u="none" strike="noStrike" kern="0" cap="none" spc="110" normalizeH="0" baseline="0" noProof="0" dirty="0">
                <a:ln>
                  <a:noFill/>
                </a:ln>
                <a:solidFill>
                  <a:sysClr val="windowText" lastClr="000000"/>
                </a:solidFill>
                <a:effectLst/>
                <a:uLnTx/>
                <a:uFillTx/>
                <a:latin typeface="Calibri"/>
                <a:cs typeface="Calibri"/>
              </a:rPr>
              <a:t> </a:t>
            </a:r>
            <a:r>
              <a:rPr kumimoji="0" sz="1200" b="1" i="0" u="none" strike="noStrike" kern="0" cap="none" spc="10" normalizeH="0" baseline="0" noProof="0" dirty="0">
                <a:ln>
                  <a:noFill/>
                </a:ln>
                <a:solidFill>
                  <a:sysClr val="windowText" lastClr="000000"/>
                </a:solidFill>
                <a:effectLst/>
                <a:uLnTx/>
                <a:uFillTx/>
                <a:latin typeface="Calibri"/>
                <a:cs typeface="Calibri"/>
              </a:rPr>
              <a:t>or</a:t>
            </a:r>
            <a:r>
              <a:rPr kumimoji="0" sz="1200" b="1" i="0" u="none" strike="noStrike" kern="0" cap="none" spc="85" normalizeH="0" baseline="0" noProof="0" dirty="0">
                <a:ln>
                  <a:noFill/>
                </a:ln>
                <a:solidFill>
                  <a:sysClr val="windowText" lastClr="000000"/>
                </a:solidFill>
                <a:effectLst/>
                <a:uLnTx/>
                <a:uFillTx/>
                <a:latin typeface="Calibri"/>
                <a:cs typeface="Calibri"/>
              </a:rPr>
              <a:t> </a:t>
            </a:r>
            <a:r>
              <a:rPr kumimoji="0" sz="1200" b="1" i="0" u="none" strike="noStrike" kern="0" cap="none" spc="65" normalizeH="0" baseline="0" noProof="0" dirty="0">
                <a:ln>
                  <a:noFill/>
                </a:ln>
                <a:solidFill>
                  <a:sysClr val="windowText" lastClr="000000"/>
                </a:solidFill>
                <a:effectLst/>
                <a:uLnTx/>
                <a:uFillTx/>
                <a:latin typeface="Calibri"/>
                <a:cs typeface="Calibri"/>
              </a:rPr>
              <a:t>9-</a:t>
            </a:r>
            <a:r>
              <a:rPr kumimoji="0" sz="1200" b="1" i="0" u="none" strike="noStrike" kern="0" cap="none" spc="10" normalizeH="0" baseline="0" noProof="0" dirty="0">
                <a:ln>
                  <a:noFill/>
                </a:ln>
                <a:solidFill>
                  <a:sysClr val="windowText" lastClr="000000"/>
                </a:solidFill>
                <a:effectLst/>
                <a:uLnTx/>
                <a:uFillTx/>
                <a:latin typeface="Calibri"/>
                <a:cs typeface="Calibri"/>
              </a:rPr>
              <a:t>months,</a:t>
            </a:r>
            <a:r>
              <a:rPr kumimoji="0" sz="1200" b="1" i="0" u="none" strike="noStrike" kern="0" cap="none" spc="35" normalizeH="0" baseline="0" noProof="0" dirty="0">
                <a:ln>
                  <a:noFill/>
                </a:ln>
                <a:solidFill>
                  <a:sysClr val="windowText" lastClr="000000"/>
                </a:solidFill>
                <a:effectLst/>
                <a:uLnTx/>
                <a:uFillTx/>
                <a:latin typeface="Calibri"/>
                <a:cs typeface="Calibri"/>
              </a:rPr>
              <a:t> </a:t>
            </a:r>
            <a:r>
              <a:rPr kumimoji="0" sz="1200" b="1" i="0" u="none" strike="noStrike" kern="0" cap="none" spc="80" normalizeH="0" baseline="0" noProof="0" dirty="0">
                <a:ln>
                  <a:noFill/>
                </a:ln>
                <a:solidFill>
                  <a:sysClr val="windowText" lastClr="000000"/>
                </a:solidFill>
                <a:effectLst/>
                <a:uLnTx/>
                <a:uFillTx/>
                <a:latin typeface="Calibri"/>
                <a:cs typeface="Calibri"/>
              </a:rPr>
              <a:t>depending</a:t>
            </a:r>
            <a:r>
              <a:rPr kumimoji="0" sz="1200" b="1" i="0" u="none" strike="noStrike" kern="0" cap="none" spc="114" normalizeH="0" baseline="0" noProof="0" dirty="0">
                <a:ln>
                  <a:noFill/>
                </a:ln>
                <a:solidFill>
                  <a:sysClr val="windowText" lastClr="000000"/>
                </a:solidFill>
                <a:effectLst/>
                <a:uLnTx/>
                <a:uFillTx/>
                <a:latin typeface="Calibri"/>
                <a:cs typeface="Calibri"/>
              </a:rPr>
              <a:t> </a:t>
            </a:r>
            <a:r>
              <a:rPr kumimoji="0" sz="1200" b="1" i="0" u="none" strike="noStrike" kern="0" cap="none" spc="65" normalizeH="0" baseline="0" noProof="0" dirty="0">
                <a:ln>
                  <a:noFill/>
                </a:ln>
                <a:solidFill>
                  <a:sysClr val="windowText" lastClr="000000"/>
                </a:solidFill>
                <a:effectLst/>
                <a:uLnTx/>
                <a:uFillTx/>
                <a:latin typeface="Calibri"/>
                <a:cs typeface="Calibri"/>
              </a:rPr>
              <a:t>on</a:t>
            </a:r>
            <a:r>
              <a:rPr kumimoji="0" sz="1200" b="1" i="0" u="none" strike="noStrike" kern="0" cap="none" spc="90" normalizeH="0" baseline="0" noProof="0" dirty="0">
                <a:ln>
                  <a:noFill/>
                </a:ln>
                <a:solidFill>
                  <a:sysClr val="windowText" lastClr="000000"/>
                </a:solidFill>
                <a:effectLst/>
                <a:uLnTx/>
                <a:uFillTx/>
                <a:latin typeface="Calibri"/>
                <a:cs typeface="Calibri"/>
              </a:rPr>
              <a:t> </a:t>
            </a:r>
            <a:r>
              <a:rPr kumimoji="0" sz="1200" b="1" i="0" u="none" strike="noStrike" kern="0" cap="none" spc="-10" normalizeH="0" baseline="0" noProof="0" dirty="0">
                <a:ln>
                  <a:noFill/>
                </a:ln>
                <a:solidFill>
                  <a:sysClr val="windowText" lastClr="000000"/>
                </a:solidFill>
                <a:effectLst/>
                <a:uLnTx/>
                <a:uFillTx/>
                <a:latin typeface="Calibri"/>
                <a:cs typeface="Calibri"/>
              </a:rPr>
              <a:t>role.</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183515" marR="0" lvl="0" indent="-170815" defTabSz="914400" eaLnBrk="1" fontAlgn="auto" latinLnBrk="0" hangingPunct="1">
              <a:lnSpc>
                <a:spcPct val="100000"/>
              </a:lnSpc>
              <a:spcBef>
                <a:spcPts val="490"/>
              </a:spcBef>
              <a:spcAft>
                <a:spcPts val="0"/>
              </a:spcAft>
              <a:buClr>
                <a:srgbClr val="E86000"/>
              </a:buClr>
              <a:buSzTx/>
              <a:buFont typeface="Courier New"/>
              <a:buChar char="o"/>
              <a:tabLst>
                <a:tab pos="183515" algn="l"/>
              </a:tabLst>
              <a:defRPr/>
            </a:pPr>
            <a:r>
              <a:rPr kumimoji="0" sz="1200" b="1" i="0" u="none" strike="noStrike" kern="0" cap="none" spc="55" normalizeH="0" baseline="0" noProof="0" dirty="0">
                <a:ln>
                  <a:noFill/>
                </a:ln>
                <a:solidFill>
                  <a:sysClr val="windowText" lastClr="000000"/>
                </a:solidFill>
                <a:effectLst/>
                <a:uLnTx/>
                <a:uFillTx/>
                <a:latin typeface="Calibri"/>
                <a:cs typeface="Calibri"/>
              </a:rPr>
              <a:t>The</a:t>
            </a:r>
            <a:r>
              <a:rPr kumimoji="0" sz="1200" b="1" i="0" u="none" strike="noStrike" kern="0" cap="none" spc="10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benefit</a:t>
            </a:r>
            <a:r>
              <a:rPr kumimoji="0" sz="1200" b="1" i="0" u="none" strike="noStrike" kern="0" cap="none" spc="145" normalizeH="0" baseline="0" noProof="0" dirty="0">
                <a:ln>
                  <a:noFill/>
                </a:ln>
                <a:solidFill>
                  <a:sysClr val="windowText" lastClr="000000"/>
                </a:solidFill>
                <a:effectLst/>
                <a:uLnTx/>
                <a:uFillTx/>
                <a:latin typeface="Calibri"/>
                <a:cs typeface="Calibri"/>
              </a:rPr>
              <a:t> </a:t>
            </a:r>
            <a:r>
              <a:rPr kumimoji="0" sz="1200" b="1" i="0" u="none" strike="noStrike" kern="0" cap="none" spc="75" normalizeH="0" baseline="0" noProof="0" dirty="0">
                <a:ln>
                  <a:noFill/>
                </a:ln>
                <a:solidFill>
                  <a:sysClr val="windowText" lastClr="000000"/>
                </a:solidFill>
                <a:effectLst/>
                <a:uLnTx/>
                <a:uFillTx/>
                <a:latin typeface="Calibri"/>
                <a:cs typeface="Calibri"/>
              </a:rPr>
              <a:t>paid</a:t>
            </a:r>
            <a:r>
              <a:rPr kumimoji="0" sz="1200" b="1" i="0" u="none" strike="noStrike" kern="0" cap="none" spc="14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is</a:t>
            </a:r>
            <a:r>
              <a:rPr kumimoji="0" sz="1200" b="1" i="0" u="none" strike="noStrike" kern="0" cap="none" spc="125" normalizeH="0" baseline="0" noProof="0" dirty="0">
                <a:ln>
                  <a:noFill/>
                </a:ln>
                <a:solidFill>
                  <a:sysClr val="windowText" lastClr="000000"/>
                </a:solidFill>
                <a:effectLst/>
                <a:uLnTx/>
                <a:uFillTx/>
                <a:latin typeface="Calibri"/>
                <a:cs typeface="Calibri"/>
              </a:rPr>
              <a:t> </a:t>
            </a:r>
            <a:r>
              <a:rPr kumimoji="0" sz="1200" b="1" i="0" u="none" strike="noStrike" kern="0" cap="none" spc="55" normalizeH="0" baseline="0" noProof="0" dirty="0">
                <a:ln>
                  <a:noFill/>
                </a:ln>
                <a:solidFill>
                  <a:sysClr val="windowText" lastClr="000000"/>
                </a:solidFill>
                <a:effectLst/>
                <a:uLnTx/>
                <a:uFillTx/>
                <a:latin typeface="Calibri"/>
                <a:cs typeface="Calibri"/>
              </a:rPr>
              <a:t>taxable</a:t>
            </a:r>
            <a:r>
              <a:rPr kumimoji="0" sz="1200" b="1" i="0" u="none" strike="noStrike" kern="0" cap="none" spc="140"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to</a:t>
            </a:r>
            <a:r>
              <a:rPr kumimoji="0" sz="1200" b="1" i="0" u="none" strike="noStrike" kern="0" cap="none" spc="114"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the</a:t>
            </a:r>
            <a:r>
              <a:rPr kumimoji="0" sz="1200" b="1" i="0" u="none" strike="noStrike" kern="0" cap="none" spc="125" normalizeH="0" baseline="0" noProof="0" dirty="0">
                <a:ln>
                  <a:noFill/>
                </a:ln>
                <a:solidFill>
                  <a:sysClr val="windowText" lastClr="000000"/>
                </a:solidFill>
                <a:effectLst/>
                <a:uLnTx/>
                <a:uFillTx/>
                <a:latin typeface="Calibri"/>
                <a:cs typeface="Calibri"/>
              </a:rPr>
              <a:t> </a:t>
            </a:r>
            <a:r>
              <a:rPr kumimoji="0" sz="1200" b="1" i="0" u="none" strike="noStrike" kern="0" cap="none" spc="50" normalizeH="0" baseline="0" noProof="0" dirty="0">
                <a:ln>
                  <a:noFill/>
                </a:ln>
                <a:solidFill>
                  <a:sysClr val="windowText" lastClr="000000"/>
                </a:solidFill>
                <a:effectLst/>
                <a:uLnTx/>
                <a:uFillTx/>
                <a:latin typeface="Calibri"/>
                <a:cs typeface="Calibri"/>
              </a:rPr>
              <a:t>employee.</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183515" marR="0" lvl="0" indent="-170815" defTabSz="914400" eaLnBrk="1" fontAlgn="auto" latinLnBrk="0" hangingPunct="1">
              <a:lnSpc>
                <a:spcPct val="100000"/>
              </a:lnSpc>
              <a:spcBef>
                <a:spcPts val="505"/>
              </a:spcBef>
              <a:spcAft>
                <a:spcPts val="0"/>
              </a:spcAft>
              <a:buClr>
                <a:srgbClr val="E86000"/>
              </a:buClr>
              <a:buSzTx/>
              <a:buFont typeface="Courier New"/>
              <a:buChar char="o"/>
              <a:tabLst>
                <a:tab pos="183515" algn="l"/>
              </a:tabLst>
              <a:defRPr/>
            </a:pPr>
            <a:r>
              <a:rPr kumimoji="0" sz="1200" b="1" i="0" u="none" strike="noStrike" kern="0" cap="none" spc="20" normalizeH="0" baseline="0" noProof="0" dirty="0">
                <a:ln>
                  <a:noFill/>
                </a:ln>
                <a:solidFill>
                  <a:sysClr val="windowText" lastClr="000000"/>
                </a:solidFill>
                <a:effectLst/>
                <a:uLnTx/>
                <a:uFillTx/>
                <a:latin typeface="Calibri"/>
                <a:cs typeface="Calibri"/>
              </a:rPr>
              <a:t>Preexisting</a:t>
            </a:r>
            <a:r>
              <a:rPr kumimoji="0" sz="1200" b="1" i="0" u="none" strike="noStrike" kern="0" cap="none" spc="135" normalizeH="0" baseline="0" noProof="0" dirty="0">
                <a:ln>
                  <a:noFill/>
                </a:ln>
                <a:solidFill>
                  <a:sysClr val="windowText" lastClr="000000"/>
                </a:solidFill>
                <a:effectLst/>
                <a:uLnTx/>
                <a:uFillTx/>
                <a:latin typeface="Calibri"/>
                <a:cs typeface="Calibri"/>
              </a:rPr>
              <a:t> </a:t>
            </a:r>
            <a:r>
              <a:rPr kumimoji="0" sz="1200" b="1" i="0" u="none" strike="noStrike" kern="0" cap="none" spc="50" normalizeH="0" baseline="0" noProof="0" dirty="0">
                <a:ln>
                  <a:noFill/>
                </a:ln>
                <a:solidFill>
                  <a:sysClr val="windowText" lastClr="000000"/>
                </a:solidFill>
                <a:effectLst/>
                <a:uLnTx/>
                <a:uFillTx/>
                <a:latin typeface="Calibri"/>
                <a:cs typeface="Calibri"/>
              </a:rPr>
              <a:t>conditions</a:t>
            </a:r>
            <a:r>
              <a:rPr kumimoji="0" sz="1200" b="1" i="0" u="none" strike="noStrike" kern="0" cap="none" spc="120" normalizeH="0" baseline="0" noProof="0" dirty="0">
                <a:ln>
                  <a:noFill/>
                </a:ln>
                <a:solidFill>
                  <a:sysClr val="windowText" lastClr="000000"/>
                </a:solidFill>
                <a:effectLst/>
                <a:uLnTx/>
                <a:uFillTx/>
                <a:latin typeface="Calibri"/>
                <a:cs typeface="Calibri"/>
              </a:rPr>
              <a:t> </a:t>
            </a:r>
            <a:r>
              <a:rPr kumimoji="0" sz="1200" b="1" i="0" u="none" strike="noStrike" kern="0" cap="none" spc="20" normalizeH="0" baseline="0" noProof="0" dirty="0">
                <a:ln>
                  <a:noFill/>
                </a:ln>
                <a:solidFill>
                  <a:sysClr val="windowText" lastClr="000000"/>
                </a:solidFill>
                <a:effectLst/>
                <a:uLnTx/>
                <a:uFillTx/>
                <a:latin typeface="Calibri"/>
                <a:cs typeface="Calibri"/>
              </a:rPr>
              <a:t>for</a:t>
            </a:r>
            <a:r>
              <a:rPr kumimoji="0" sz="1200" b="1" i="0" u="none" strike="noStrike" kern="0" cap="none" spc="90" normalizeH="0" baseline="0" noProof="0" dirty="0">
                <a:ln>
                  <a:noFill/>
                </a:ln>
                <a:solidFill>
                  <a:sysClr val="windowText" lastClr="000000"/>
                </a:solidFill>
                <a:effectLst/>
                <a:uLnTx/>
                <a:uFillTx/>
                <a:latin typeface="Calibri"/>
                <a:cs typeface="Calibri"/>
              </a:rPr>
              <a:t> </a:t>
            </a:r>
            <a:r>
              <a:rPr kumimoji="0" sz="1200" b="1" i="0" u="none" strike="noStrike" kern="0" cap="none" spc="20" normalizeH="0" baseline="0" noProof="0" dirty="0">
                <a:ln>
                  <a:noFill/>
                </a:ln>
                <a:solidFill>
                  <a:sysClr val="windowText" lastClr="000000"/>
                </a:solidFill>
                <a:effectLst/>
                <a:uLnTx/>
                <a:uFillTx/>
                <a:latin typeface="Calibri"/>
                <a:cs typeface="Calibri"/>
              </a:rPr>
              <a:t>the</a:t>
            </a:r>
            <a:r>
              <a:rPr kumimoji="0" sz="1200" b="1" i="0" u="none" strike="noStrike" kern="0" cap="none" spc="90" normalizeH="0" baseline="0" noProof="0" dirty="0">
                <a:ln>
                  <a:noFill/>
                </a:ln>
                <a:solidFill>
                  <a:sysClr val="windowText" lastClr="000000"/>
                </a:solidFill>
                <a:effectLst/>
                <a:uLnTx/>
                <a:uFillTx/>
                <a:latin typeface="Calibri"/>
                <a:cs typeface="Calibri"/>
              </a:rPr>
              <a:t> </a:t>
            </a:r>
            <a:r>
              <a:rPr kumimoji="0" sz="1200" b="1" i="0" u="none" strike="noStrike" kern="0" cap="none" spc="20" normalizeH="0" baseline="0" noProof="0" dirty="0">
                <a:ln>
                  <a:noFill/>
                </a:ln>
                <a:solidFill>
                  <a:sysClr val="windowText" lastClr="000000"/>
                </a:solidFill>
                <a:effectLst/>
                <a:uLnTx/>
                <a:uFillTx/>
                <a:latin typeface="Calibri"/>
                <a:cs typeface="Calibri"/>
              </a:rPr>
              <a:t>LTD</a:t>
            </a:r>
            <a:r>
              <a:rPr kumimoji="0" sz="1200" b="1" i="0" u="none" strike="noStrike" kern="0" cap="none" spc="90" normalizeH="0" baseline="0" noProof="0" dirty="0">
                <a:ln>
                  <a:noFill/>
                </a:ln>
                <a:solidFill>
                  <a:sysClr val="windowText" lastClr="000000"/>
                </a:solidFill>
                <a:effectLst/>
                <a:uLnTx/>
                <a:uFillTx/>
                <a:latin typeface="Calibri"/>
                <a:cs typeface="Calibri"/>
              </a:rPr>
              <a:t> </a:t>
            </a:r>
            <a:r>
              <a:rPr kumimoji="0" sz="1200" b="1" i="0" u="none" strike="noStrike" kern="0" cap="none" spc="20" normalizeH="0" baseline="0" noProof="0" dirty="0">
                <a:ln>
                  <a:noFill/>
                </a:ln>
                <a:solidFill>
                  <a:sysClr val="windowText" lastClr="000000"/>
                </a:solidFill>
                <a:effectLst/>
                <a:uLnTx/>
                <a:uFillTx/>
                <a:latin typeface="Calibri"/>
                <a:cs typeface="Calibri"/>
              </a:rPr>
              <a:t>Buy-</a:t>
            </a:r>
            <a:r>
              <a:rPr kumimoji="0" sz="1200" b="1" i="0" u="none" strike="noStrike" kern="0" cap="none" spc="80" normalizeH="0" baseline="0" noProof="0" dirty="0">
                <a:ln>
                  <a:noFill/>
                </a:ln>
                <a:solidFill>
                  <a:sysClr val="windowText" lastClr="000000"/>
                </a:solidFill>
                <a:effectLst/>
                <a:uLnTx/>
                <a:uFillTx/>
                <a:latin typeface="Calibri"/>
                <a:cs typeface="Calibri"/>
              </a:rPr>
              <a:t>Up</a:t>
            </a:r>
            <a:r>
              <a:rPr kumimoji="0" sz="1200" b="1" i="0" u="none" strike="noStrike" kern="0" cap="none" spc="100" normalizeH="0" baseline="0" noProof="0" dirty="0">
                <a:ln>
                  <a:noFill/>
                </a:ln>
                <a:solidFill>
                  <a:sysClr val="windowText" lastClr="000000"/>
                </a:solidFill>
                <a:effectLst/>
                <a:uLnTx/>
                <a:uFillTx/>
                <a:latin typeface="Calibri"/>
                <a:cs typeface="Calibri"/>
              </a:rPr>
              <a:t> </a:t>
            </a:r>
            <a:r>
              <a:rPr kumimoji="0" sz="1200" b="1" i="0" u="none" strike="noStrike" kern="0" cap="none" spc="20" normalizeH="0" baseline="0" noProof="0" dirty="0">
                <a:ln>
                  <a:noFill/>
                </a:ln>
                <a:solidFill>
                  <a:sysClr val="windowText" lastClr="000000"/>
                </a:solidFill>
                <a:effectLst/>
                <a:uLnTx/>
                <a:uFillTx/>
                <a:latin typeface="Calibri"/>
                <a:cs typeface="Calibri"/>
              </a:rPr>
              <a:t>are</a:t>
            </a:r>
            <a:r>
              <a:rPr kumimoji="0" sz="1200" b="1" i="0" u="none" strike="noStrike" kern="0" cap="none" spc="85" normalizeH="0" baseline="0" noProof="0" dirty="0">
                <a:ln>
                  <a:noFill/>
                </a:ln>
                <a:solidFill>
                  <a:sysClr val="windowText" lastClr="000000"/>
                </a:solidFill>
                <a:effectLst/>
                <a:uLnTx/>
                <a:uFillTx/>
                <a:latin typeface="Calibri"/>
                <a:cs typeface="Calibri"/>
              </a:rPr>
              <a:t> </a:t>
            </a:r>
            <a:r>
              <a:rPr kumimoji="0" sz="1200" b="1" i="0" u="none" strike="noStrike" kern="0" cap="none" spc="20" normalizeH="0" baseline="0" noProof="0" dirty="0">
                <a:ln>
                  <a:noFill/>
                </a:ln>
                <a:solidFill>
                  <a:sysClr val="windowText" lastClr="000000"/>
                </a:solidFill>
                <a:effectLst/>
                <a:uLnTx/>
                <a:uFillTx/>
                <a:latin typeface="Calibri"/>
                <a:cs typeface="Calibri"/>
              </a:rPr>
              <a:t>the</a:t>
            </a:r>
            <a:r>
              <a:rPr kumimoji="0" sz="1200" b="1" i="0" u="none" strike="noStrike" kern="0" cap="none" spc="85" normalizeH="0" baseline="0" noProof="0" dirty="0">
                <a:ln>
                  <a:noFill/>
                </a:ln>
                <a:solidFill>
                  <a:sysClr val="windowText" lastClr="000000"/>
                </a:solidFill>
                <a:effectLst/>
                <a:uLnTx/>
                <a:uFillTx/>
                <a:latin typeface="Calibri"/>
                <a:cs typeface="Calibri"/>
              </a:rPr>
              <a:t> </a:t>
            </a:r>
            <a:r>
              <a:rPr kumimoji="0" sz="1200" b="1" i="0" u="none" strike="noStrike" kern="0" cap="none" spc="70" normalizeH="0" baseline="0" noProof="0" dirty="0">
                <a:ln>
                  <a:noFill/>
                </a:ln>
                <a:solidFill>
                  <a:sysClr val="windowText" lastClr="000000"/>
                </a:solidFill>
                <a:effectLst/>
                <a:uLnTx/>
                <a:uFillTx/>
                <a:latin typeface="Calibri"/>
                <a:cs typeface="Calibri"/>
              </a:rPr>
              <a:t>same</a:t>
            </a:r>
            <a:r>
              <a:rPr kumimoji="0" sz="1200" b="1" i="0" u="none" strike="noStrike" kern="0" cap="none" spc="85" normalizeH="0" baseline="0" noProof="0" dirty="0">
                <a:ln>
                  <a:noFill/>
                </a:ln>
                <a:solidFill>
                  <a:sysClr val="windowText" lastClr="000000"/>
                </a:solidFill>
                <a:effectLst/>
                <a:uLnTx/>
                <a:uFillTx/>
                <a:latin typeface="Calibri"/>
                <a:cs typeface="Calibri"/>
              </a:rPr>
              <a:t> </a:t>
            </a:r>
            <a:r>
              <a:rPr kumimoji="0" sz="1200" b="1" i="0" u="none" strike="noStrike" kern="0" cap="none" spc="60" normalizeH="0" baseline="0" noProof="0" dirty="0">
                <a:ln>
                  <a:noFill/>
                </a:ln>
                <a:solidFill>
                  <a:sysClr val="windowText" lastClr="000000"/>
                </a:solidFill>
                <a:effectLst/>
                <a:uLnTx/>
                <a:uFillTx/>
                <a:latin typeface="Calibri"/>
                <a:cs typeface="Calibri"/>
              </a:rPr>
              <a:t>as</a:t>
            </a:r>
            <a:r>
              <a:rPr kumimoji="0" sz="1200" b="1" i="0" u="none" strike="noStrike" kern="0" cap="none" spc="85" normalizeH="0" baseline="0" noProof="0" dirty="0">
                <a:ln>
                  <a:noFill/>
                </a:ln>
                <a:solidFill>
                  <a:sysClr val="windowText" lastClr="000000"/>
                </a:solidFill>
                <a:effectLst/>
                <a:uLnTx/>
                <a:uFillTx/>
                <a:latin typeface="Calibri"/>
                <a:cs typeface="Calibri"/>
              </a:rPr>
              <a:t> </a:t>
            </a:r>
            <a:r>
              <a:rPr kumimoji="0" sz="1200" b="1" i="0" u="none" strike="noStrike" kern="0" cap="none" spc="20" normalizeH="0" baseline="0" noProof="0" dirty="0">
                <a:ln>
                  <a:noFill/>
                </a:ln>
                <a:solidFill>
                  <a:sysClr val="windowText" lastClr="000000"/>
                </a:solidFill>
                <a:effectLst/>
                <a:uLnTx/>
                <a:uFillTx/>
                <a:latin typeface="Calibri"/>
                <a:cs typeface="Calibri"/>
              </a:rPr>
              <a:t>the</a:t>
            </a:r>
            <a:r>
              <a:rPr kumimoji="0" sz="1200" b="1" i="0" u="none" strike="noStrike" kern="0" cap="none" spc="85" normalizeH="0" baseline="0" noProof="0" dirty="0">
                <a:ln>
                  <a:noFill/>
                </a:ln>
                <a:solidFill>
                  <a:sysClr val="windowText" lastClr="000000"/>
                </a:solidFill>
                <a:effectLst/>
                <a:uLnTx/>
                <a:uFillTx/>
                <a:latin typeface="Calibri"/>
                <a:cs typeface="Calibri"/>
              </a:rPr>
              <a:t> </a:t>
            </a:r>
            <a:r>
              <a:rPr kumimoji="0" sz="1200" b="1" i="0" u="none" strike="noStrike" kern="0" cap="none" spc="55" normalizeH="0" baseline="0" noProof="0" dirty="0">
                <a:ln>
                  <a:noFill/>
                </a:ln>
                <a:solidFill>
                  <a:sysClr val="windowText" lastClr="000000"/>
                </a:solidFill>
                <a:effectLst/>
                <a:uLnTx/>
                <a:uFillTx/>
                <a:latin typeface="Calibri"/>
                <a:cs typeface="Calibri"/>
              </a:rPr>
              <a:t>main</a:t>
            </a:r>
            <a:r>
              <a:rPr kumimoji="0" sz="1200" b="1" i="0" u="none" strike="noStrike" kern="0" cap="none" spc="80" normalizeH="0" baseline="0" noProof="0" dirty="0">
                <a:ln>
                  <a:noFill/>
                </a:ln>
                <a:solidFill>
                  <a:sysClr val="windowText" lastClr="000000"/>
                </a:solidFill>
                <a:effectLst/>
                <a:uLnTx/>
                <a:uFillTx/>
                <a:latin typeface="Calibri"/>
                <a:cs typeface="Calibri"/>
              </a:rPr>
              <a:t> </a:t>
            </a:r>
            <a:r>
              <a:rPr kumimoji="0" sz="1200" b="1" i="0" u="none" strike="noStrike" kern="0" cap="none" spc="20" normalizeH="0" baseline="0" noProof="0" dirty="0">
                <a:ln>
                  <a:noFill/>
                </a:ln>
                <a:solidFill>
                  <a:sysClr val="windowText" lastClr="000000"/>
                </a:solidFill>
                <a:effectLst/>
                <a:uLnTx/>
                <a:uFillTx/>
                <a:latin typeface="Calibri"/>
                <a:cs typeface="Calibri"/>
              </a:rPr>
              <a:t>LTD</a:t>
            </a:r>
            <a:r>
              <a:rPr kumimoji="0" sz="1200" b="1" i="0" u="none" strike="noStrike" kern="0" cap="none" spc="90" normalizeH="0" baseline="0" noProof="0" dirty="0">
                <a:ln>
                  <a:noFill/>
                </a:ln>
                <a:solidFill>
                  <a:sysClr val="windowText" lastClr="000000"/>
                </a:solidFill>
                <a:effectLst/>
                <a:uLnTx/>
                <a:uFillTx/>
                <a:latin typeface="Calibri"/>
                <a:cs typeface="Calibri"/>
              </a:rPr>
              <a:t> </a:t>
            </a:r>
            <a:r>
              <a:rPr kumimoji="0" sz="1200" b="1" i="0" u="none" strike="noStrike" kern="0" cap="none" spc="-10" normalizeH="0" baseline="0" noProof="0" dirty="0">
                <a:ln>
                  <a:noFill/>
                </a:ln>
                <a:solidFill>
                  <a:sysClr val="windowText" lastClr="000000"/>
                </a:solidFill>
                <a:effectLst/>
                <a:uLnTx/>
                <a:uFillTx/>
                <a:latin typeface="Calibri"/>
                <a:cs typeface="Calibri"/>
              </a:rPr>
              <a:t>plan.</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182880" marR="5080" lvl="0" indent="-170815" algn="just" defTabSz="914400" eaLnBrk="1" fontAlgn="auto" latinLnBrk="0" hangingPunct="1">
              <a:lnSpc>
                <a:spcPct val="100000"/>
              </a:lnSpc>
              <a:spcBef>
                <a:spcPts val="505"/>
              </a:spcBef>
              <a:spcAft>
                <a:spcPts val="0"/>
              </a:spcAft>
              <a:buClr>
                <a:srgbClr val="E86000"/>
              </a:buClr>
              <a:buSzTx/>
              <a:buFont typeface="Courier New"/>
              <a:buChar char="o"/>
              <a:tabLst>
                <a:tab pos="182880" algn="l"/>
              </a:tabLst>
              <a:defRPr/>
            </a:pPr>
            <a:r>
              <a:rPr kumimoji="0" sz="1200" b="1" i="0" u="none" strike="noStrike" kern="0" cap="none" spc="0" normalizeH="0" baseline="0" noProof="0" dirty="0">
                <a:ln>
                  <a:noFill/>
                </a:ln>
                <a:solidFill>
                  <a:sysClr val="windowText" lastClr="000000"/>
                </a:solidFill>
                <a:effectLst/>
                <a:uLnTx/>
                <a:uFillTx/>
                <a:latin typeface="Calibri"/>
                <a:cs typeface="Calibri"/>
              </a:rPr>
              <a:t>If</a:t>
            </a:r>
            <a:r>
              <a:rPr kumimoji="0" sz="1200" b="1" i="0" u="none" strike="noStrike" kern="0" cap="none" spc="170"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there</a:t>
            </a:r>
            <a:r>
              <a:rPr kumimoji="0" sz="1200" b="1" i="0" u="none" strike="noStrike" kern="0" cap="none" spc="12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is</a:t>
            </a:r>
            <a:r>
              <a:rPr kumimoji="0" sz="1200" b="1" i="0" u="none" strike="noStrike" kern="0" cap="none" spc="114" normalizeH="0" baseline="0" noProof="0" dirty="0">
                <a:ln>
                  <a:noFill/>
                </a:ln>
                <a:solidFill>
                  <a:sysClr val="windowText" lastClr="000000"/>
                </a:solidFill>
                <a:effectLst/>
                <a:uLnTx/>
                <a:uFillTx/>
                <a:latin typeface="Calibri"/>
                <a:cs typeface="Calibri"/>
              </a:rPr>
              <a:t> </a:t>
            </a:r>
            <a:r>
              <a:rPr kumimoji="0" sz="1200" b="1" i="0" u="none" strike="noStrike" kern="0" cap="none" spc="55" normalizeH="0" baseline="0" noProof="0" dirty="0">
                <a:ln>
                  <a:noFill/>
                </a:ln>
                <a:solidFill>
                  <a:sysClr val="windowText" lastClr="000000"/>
                </a:solidFill>
                <a:effectLst/>
                <a:uLnTx/>
                <a:uFillTx/>
                <a:latin typeface="Calibri"/>
                <a:cs typeface="Calibri"/>
              </a:rPr>
              <a:t>an</a:t>
            </a:r>
            <a:r>
              <a:rPr kumimoji="0" sz="1200" b="1" i="0" u="none" strike="noStrike" kern="0" cap="none" spc="120"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active</a:t>
            </a:r>
            <a:r>
              <a:rPr kumimoji="0" sz="1200" b="1" i="0" u="none" strike="noStrike" kern="0" cap="none" spc="114"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LTD</a:t>
            </a:r>
            <a:r>
              <a:rPr kumimoji="0" sz="1200" b="1" i="0" u="none" strike="noStrike" kern="0" cap="none" spc="114" normalizeH="0" baseline="0" noProof="0" dirty="0">
                <a:ln>
                  <a:noFill/>
                </a:ln>
                <a:solidFill>
                  <a:sysClr val="windowText" lastClr="000000"/>
                </a:solidFill>
                <a:effectLst/>
                <a:uLnTx/>
                <a:uFillTx/>
                <a:latin typeface="Calibri"/>
                <a:cs typeface="Calibri"/>
              </a:rPr>
              <a:t> </a:t>
            </a:r>
            <a:r>
              <a:rPr kumimoji="0" sz="1200" b="1" i="0" u="none" strike="noStrike" kern="0" cap="none" spc="55" normalizeH="0" baseline="0" noProof="0" dirty="0">
                <a:ln>
                  <a:noFill/>
                </a:ln>
                <a:solidFill>
                  <a:sysClr val="windowText" lastClr="000000"/>
                </a:solidFill>
                <a:effectLst/>
                <a:uLnTx/>
                <a:uFillTx/>
                <a:latin typeface="Calibri"/>
                <a:cs typeface="Calibri"/>
              </a:rPr>
              <a:t>claim</a:t>
            </a:r>
            <a:r>
              <a:rPr kumimoji="0" sz="1200" b="1" i="0" u="none" strike="noStrike" kern="0" cap="none" spc="95" normalizeH="0" baseline="0" noProof="0" dirty="0">
                <a:ln>
                  <a:noFill/>
                </a:ln>
                <a:solidFill>
                  <a:sysClr val="windowText" lastClr="000000"/>
                </a:solidFill>
                <a:effectLst/>
                <a:uLnTx/>
                <a:uFillTx/>
                <a:latin typeface="Calibri"/>
                <a:cs typeface="Calibri"/>
              </a:rPr>
              <a:t> </a:t>
            </a:r>
            <a:r>
              <a:rPr kumimoji="0" sz="1200" b="1" i="0" u="none" strike="noStrike" kern="0" cap="none" spc="75" normalizeH="0" baseline="0" noProof="0" dirty="0">
                <a:ln>
                  <a:noFill/>
                </a:ln>
                <a:solidFill>
                  <a:sysClr val="windowText" lastClr="000000"/>
                </a:solidFill>
                <a:effectLst/>
                <a:uLnTx/>
                <a:uFillTx/>
                <a:latin typeface="Calibri"/>
                <a:cs typeface="Calibri"/>
              </a:rPr>
              <a:t>and</a:t>
            </a:r>
            <a:r>
              <a:rPr kumimoji="0" sz="1200" b="1" i="0" u="none" strike="noStrike" kern="0" cap="none" spc="114" normalizeH="0" baseline="0" noProof="0" dirty="0">
                <a:ln>
                  <a:noFill/>
                </a:ln>
                <a:solidFill>
                  <a:sysClr val="windowText" lastClr="000000"/>
                </a:solidFill>
                <a:effectLst/>
                <a:uLnTx/>
                <a:uFillTx/>
                <a:latin typeface="Calibri"/>
                <a:cs typeface="Calibri"/>
              </a:rPr>
              <a:t> </a:t>
            </a:r>
            <a:r>
              <a:rPr kumimoji="0" sz="1200" b="1" i="0" u="none" strike="noStrike" kern="0" cap="none" spc="55" normalizeH="0" baseline="0" noProof="0" dirty="0">
                <a:ln>
                  <a:noFill/>
                </a:ln>
                <a:solidFill>
                  <a:sysClr val="windowText" lastClr="000000"/>
                </a:solidFill>
                <a:effectLst/>
                <a:uLnTx/>
                <a:uFillTx/>
                <a:latin typeface="Calibri"/>
                <a:cs typeface="Calibri"/>
              </a:rPr>
              <a:t>claim</a:t>
            </a:r>
            <a:r>
              <a:rPr kumimoji="0" sz="1200" b="1" i="0" u="none" strike="noStrike" kern="0" cap="none" spc="105" normalizeH="0" baseline="0" noProof="0" dirty="0">
                <a:ln>
                  <a:noFill/>
                </a:ln>
                <a:solidFill>
                  <a:sysClr val="windowText" lastClr="000000"/>
                </a:solidFill>
                <a:effectLst/>
                <a:uLnTx/>
                <a:uFillTx/>
                <a:latin typeface="Calibri"/>
                <a:cs typeface="Calibri"/>
              </a:rPr>
              <a:t> </a:t>
            </a:r>
            <a:r>
              <a:rPr kumimoji="0" sz="1200" b="1" i="0" u="none" strike="noStrike" kern="0" cap="none" spc="55" normalizeH="0" baseline="0" noProof="0" dirty="0">
                <a:ln>
                  <a:noFill/>
                </a:ln>
                <a:solidFill>
                  <a:sysClr val="windowText" lastClr="000000"/>
                </a:solidFill>
                <a:effectLst/>
                <a:uLnTx/>
                <a:uFillTx/>
                <a:latin typeface="Calibri"/>
                <a:cs typeface="Calibri"/>
              </a:rPr>
              <a:t>has</a:t>
            </a:r>
            <a:r>
              <a:rPr kumimoji="0" sz="1200" b="1" i="0" u="none" strike="noStrike" kern="0" cap="none" spc="130" normalizeH="0" baseline="0" noProof="0" dirty="0">
                <a:ln>
                  <a:noFill/>
                </a:ln>
                <a:solidFill>
                  <a:sysClr val="windowText" lastClr="000000"/>
                </a:solidFill>
                <a:effectLst/>
                <a:uLnTx/>
                <a:uFillTx/>
                <a:latin typeface="Calibri"/>
                <a:cs typeface="Calibri"/>
              </a:rPr>
              <a:t> </a:t>
            </a:r>
            <a:r>
              <a:rPr kumimoji="0" sz="1200" b="1" i="0" u="none" strike="noStrike" kern="0" cap="none" spc="80" normalizeH="0" baseline="0" noProof="0" dirty="0">
                <a:ln>
                  <a:noFill/>
                </a:ln>
                <a:solidFill>
                  <a:sysClr val="windowText" lastClr="000000"/>
                </a:solidFill>
                <a:effectLst/>
                <a:uLnTx/>
                <a:uFillTx/>
                <a:latin typeface="Calibri"/>
                <a:cs typeface="Calibri"/>
              </a:rPr>
              <a:t>been</a:t>
            </a:r>
            <a:r>
              <a:rPr kumimoji="0" sz="1200" b="1" i="0" u="none" strike="noStrike" kern="0" cap="none" spc="110"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active</a:t>
            </a:r>
            <a:r>
              <a:rPr kumimoji="0" sz="1200" b="1" i="0" u="none" strike="noStrike" kern="0" cap="none" spc="114"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for</a:t>
            </a:r>
            <a:r>
              <a:rPr kumimoji="0" sz="1200" b="1" i="0" u="none" strike="noStrike" kern="0" cap="none" spc="114" normalizeH="0" baseline="0" noProof="0" dirty="0">
                <a:ln>
                  <a:noFill/>
                </a:ln>
                <a:solidFill>
                  <a:sysClr val="windowText" lastClr="000000"/>
                </a:solidFill>
                <a:effectLst/>
                <a:uLnTx/>
                <a:uFillTx/>
                <a:latin typeface="Calibri"/>
                <a:cs typeface="Calibri"/>
              </a:rPr>
              <a:t> 180</a:t>
            </a:r>
            <a:r>
              <a:rPr kumimoji="0" sz="1200" b="1" i="0" u="none" strike="noStrike" kern="0" cap="none" spc="135" normalizeH="0" baseline="0" noProof="0" dirty="0">
                <a:ln>
                  <a:noFill/>
                </a:ln>
                <a:solidFill>
                  <a:sysClr val="windowText" lastClr="000000"/>
                </a:solidFill>
                <a:effectLst/>
                <a:uLnTx/>
                <a:uFillTx/>
                <a:latin typeface="Calibri"/>
                <a:cs typeface="Calibri"/>
              </a:rPr>
              <a:t> </a:t>
            </a:r>
            <a:r>
              <a:rPr kumimoji="0" sz="1200" b="1" i="0" u="none" strike="noStrike" kern="0" cap="none" spc="65" normalizeH="0" baseline="0" noProof="0" dirty="0">
                <a:ln>
                  <a:noFill/>
                </a:ln>
                <a:solidFill>
                  <a:sysClr val="windowText" lastClr="000000"/>
                </a:solidFill>
                <a:effectLst/>
                <a:uLnTx/>
                <a:uFillTx/>
                <a:latin typeface="Calibri"/>
                <a:cs typeface="Calibri"/>
              </a:rPr>
              <a:t>days</a:t>
            </a:r>
            <a:r>
              <a:rPr kumimoji="0" sz="1200" b="1" i="0" u="none" strike="noStrike" kern="0" cap="none" spc="10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or</a:t>
            </a:r>
            <a:r>
              <a:rPr kumimoji="0" sz="1200" b="1" i="0" u="none" strike="noStrike" kern="0" cap="none" spc="114"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more,</a:t>
            </a:r>
            <a:r>
              <a:rPr kumimoji="0" sz="1200" b="1" i="0" u="none" strike="noStrike" kern="0" cap="none" spc="2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there</a:t>
            </a:r>
            <a:r>
              <a:rPr kumimoji="0" sz="1200" b="1" i="0" u="none" strike="noStrike" kern="0" cap="none" spc="130"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is</a:t>
            </a:r>
            <a:r>
              <a:rPr kumimoji="0" sz="1200" b="1" i="0" u="none" strike="noStrike" kern="0" cap="none" spc="114" normalizeH="0" baseline="0" noProof="0" dirty="0">
                <a:ln>
                  <a:noFill/>
                </a:ln>
                <a:solidFill>
                  <a:sysClr val="windowText" lastClr="000000"/>
                </a:solidFill>
                <a:effectLst/>
                <a:uLnTx/>
                <a:uFillTx/>
                <a:latin typeface="Calibri"/>
                <a:cs typeface="Calibri"/>
              </a:rPr>
              <a:t> </a:t>
            </a:r>
            <a:r>
              <a:rPr kumimoji="0" sz="1200" b="1" i="0" u="none" strike="noStrike" kern="0" cap="none" spc="70" normalizeH="0" baseline="0" noProof="0" dirty="0">
                <a:ln>
                  <a:noFill/>
                </a:ln>
                <a:solidFill>
                  <a:sysClr val="windowText" lastClr="000000"/>
                </a:solidFill>
                <a:effectLst/>
                <a:uLnTx/>
                <a:uFillTx/>
                <a:latin typeface="Calibri"/>
                <a:cs typeface="Calibri"/>
              </a:rPr>
              <a:t>a</a:t>
            </a:r>
            <a:r>
              <a:rPr kumimoji="0" sz="1200" b="1" i="0" u="none" strike="noStrike" kern="0" cap="none" spc="100" normalizeH="0" baseline="0" noProof="0" dirty="0">
                <a:ln>
                  <a:noFill/>
                </a:ln>
                <a:solidFill>
                  <a:sysClr val="windowText" lastClr="000000"/>
                </a:solidFill>
                <a:effectLst/>
                <a:uLnTx/>
                <a:uFillTx/>
                <a:latin typeface="Calibri"/>
                <a:cs typeface="Calibri"/>
              </a:rPr>
              <a:t> </a:t>
            </a:r>
            <a:r>
              <a:rPr kumimoji="0" sz="1200" b="1" i="0" u="none" strike="noStrike" kern="0" cap="none" spc="-10" normalizeH="0" baseline="0" noProof="0" dirty="0">
                <a:ln>
                  <a:noFill/>
                </a:ln>
                <a:solidFill>
                  <a:sysClr val="windowText" lastClr="000000"/>
                </a:solidFill>
                <a:effectLst/>
                <a:uLnTx/>
                <a:uFillTx/>
                <a:latin typeface="Calibri"/>
                <a:cs typeface="Calibri"/>
              </a:rPr>
              <a:t>survivor's </a:t>
            </a:r>
            <a:r>
              <a:rPr kumimoji="0" sz="1200" b="1" i="0" u="none" strike="noStrike" kern="0" cap="none" spc="20" normalizeH="0" baseline="0" noProof="0" dirty="0">
                <a:ln>
                  <a:noFill/>
                </a:ln>
                <a:solidFill>
                  <a:sysClr val="windowText" lastClr="000000"/>
                </a:solidFill>
                <a:effectLst/>
                <a:uLnTx/>
                <a:uFillTx/>
                <a:latin typeface="Calibri"/>
                <a:cs typeface="Calibri"/>
              </a:rPr>
              <a:t>benefits</a:t>
            </a:r>
            <a:r>
              <a:rPr kumimoji="0" sz="1200" b="1" i="0" u="none" strike="noStrike" kern="0" cap="none" spc="140" normalizeH="0" baseline="0" noProof="0" dirty="0">
                <a:ln>
                  <a:noFill/>
                </a:ln>
                <a:solidFill>
                  <a:sysClr val="windowText" lastClr="000000"/>
                </a:solidFill>
                <a:effectLst/>
                <a:uLnTx/>
                <a:uFillTx/>
                <a:latin typeface="Calibri"/>
                <a:cs typeface="Calibri"/>
              </a:rPr>
              <a:t> </a:t>
            </a:r>
            <a:r>
              <a:rPr kumimoji="0" sz="1200" b="1" i="0" u="none" strike="noStrike" kern="0" cap="none" spc="50" normalizeH="0" baseline="0" noProof="0" dirty="0">
                <a:ln>
                  <a:noFill/>
                </a:ln>
                <a:solidFill>
                  <a:sysClr val="windowText" lastClr="000000"/>
                </a:solidFill>
                <a:effectLst/>
                <a:uLnTx/>
                <a:uFillTx/>
                <a:latin typeface="Calibri"/>
                <a:cs typeface="Calibri"/>
              </a:rPr>
              <a:t>whereby</a:t>
            </a:r>
            <a:r>
              <a:rPr kumimoji="0" sz="1200" b="1" i="0" u="none" strike="noStrike" kern="0" cap="none" spc="130" normalizeH="0" baseline="0" noProof="0" dirty="0">
                <a:ln>
                  <a:noFill/>
                </a:ln>
                <a:solidFill>
                  <a:sysClr val="windowText" lastClr="000000"/>
                </a:solidFill>
                <a:effectLst/>
                <a:uLnTx/>
                <a:uFillTx/>
                <a:latin typeface="Calibri"/>
                <a:cs typeface="Calibri"/>
              </a:rPr>
              <a:t> </a:t>
            </a:r>
            <a:r>
              <a:rPr kumimoji="0" sz="1200" b="1" i="0" u="none" strike="noStrike" kern="0" cap="none" spc="20" normalizeH="0" baseline="0" noProof="0" dirty="0">
                <a:ln>
                  <a:noFill/>
                </a:ln>
                <a:solidFill>
                  <a:sysClr val="windowText" lastClr="000000"/>
                </a:solidFill>
                <a:effectLst/>
                <a:uLnTx/>
                <a:uFillTx/>
                <a:latin typeface="Calibri"/>
                <a:cs typeface="Calibri"/>
              </a:rPr>
              <a:t>the</a:t>
            </a:r>
            <a:r>
              <a:rPr kumimoji="0" sz="1200" b="1" i="0" u="none" strike="noStrike" kern="0" cap="none" spc="120" normalizeH="0" baseline="0" noProof="0" dirty="0">
                <a:ln>
                  <a:noFill/>
                </a:ln>
                <a:solidFill>
                  <a:sysClr val="windowText" lastClr="000000"/>
                </a:solidFill>
                <a:effectLst/>
                <a:uLnTx/>
                <a:uFillTx/>
                <a:latin typeface="Calibri"/>
                <a:cs typeface="Calibri"/>
              </a:rPr>
              <a:t> </a:t>
            </a:r>
            <a:r>
              <a:rPr kumimoji="0" sz="1200" b="1" i="0" u="none" strike="noStrike" kern="0" cap="none" spc="70" normalizeH="0" baseline="0" noProof="0" dirty="0">
                <a:ln>
                  <a:noFill/>
                </a:ln>
                <a:solidFill>
                  <a:sysClr val="windowText" lastClr="000000"/>
                </a:solidFill>
                <a:effectLst/>
                <a:uLnTx/>
                <a:uFillTx/>
                <a:latin typeface="Calibri"/>
                <a:cs typeface="Calibri"/>
              </a:rPr>
              <a:t>designated</a:t>
            </a:r>
            <a:r>
              <a:rPr kumimoji="0" sz="1200" b="1" i="0" u="none" strike="noStrike" kern="0" cap="none" spc="165" normalizeH="0" baseline="0" noProof="0" dirty="0">
                <a:ln>
                  <a:noFill/>
                </a:ln>
                <a:solidFill>
                  <a:sysClr val="windowText" lastClr="000000"/>
                </a:solidFill>
                <a:effectLst/>
                <a:uLnTx/>
                <a:uFillTx/>
                <a:latin typeface="Calibri"/>
                <a:cs typeface="Calibri"/>
              </a:rPr>
              <a:t> </a:t>
            </a:r>
            <a:r>
              <a:rPr kumimoji="0" sz="1200" b="1" i="0" u="none" strike="noStrike" kern="0" cap="none" spc="20" normalizeH="0" baseline="0" noProof="0" dirty="0">
                <a:ln>
                  <a:noFill/>
                </a:ln>
                <a:solidFill>
                  <a:sysClr val="windowText" lastClr="000000"/>
                </a:solidFill>
                <a:effectLst/>
                <a:uLnTx/>
                <a:uFillTx/>
                <a:latin typeface="Calibri"/>
                <a:cs typeface="Calibri"/>
              </a:rPr>
              <a:t>survivor</a:t>
            </a:r>
            <a:r>
              <a:rPr kumimoji="0" sz="1200" b="1" i="0" u="none" strike="noStrike" kern="0" cap="none" spc="135" normalizeH="0" baseline="0" noProof="0" dirty="0">
                <a:ln>
                  <a:noFill/>
                </a:ln>
                <a:solidFill>
                  <a:sysClr val="windowText" lastClr="000000"/>
                </a:solidFill>
                <a:effectLst/>
                <a:uLnTx/>
                <a:uFillTx/>
                <a:latin typeface="Calibri"/>
                <a:cs typeface="Calibri"/>
              </a:rPr>
              <a:t> </a:t>
            </a:r>
            <a:r>
              <a:rPr kumimoji="0" sz="1200" b="1" i="0" u="none" strike="noStrike" kern="0" cap="none" spc="60" normalizeH="0" baseline="0" noProof="0" dirty="0">
                <a:ln>
                  <a:noFill/>
                </a:ln>
                <a:solidFill>
                  <a:sysClr val="windowText" lastClr="000000"/>
                </a:solidFill>
                <a:effectLst/>
                <a:uLnTx/>
                <a:uFillTx/>
                <a:latin typeface="Calibri"/>
                <a:cs typeface="Calibri"/>
              </a:rPr>
              <a:t>would</a:t>
            </a:r>
            <a:r>
              <a:rPr kumimoji="0" sz="1200" b="1" i="0" u="none" strike="noStrike" kern="0" cap="none" spc="130" normalizeH="0" baseline="0" noProof="0" dirty="0">
                <a:ln>
                  <a:noFill/>
                </a:ln>
                <a:solidFill>
                  <a:sysClr val="windowText" lastClr="000000"/>
                </a:solidFill>
                <a:effectLst/>
                <a:uLnTx/>
                <a:uFillTx/>
                <a:latin typeface="Calibri"/>
                <a:cs typeface="Calibri"/>
              </a:rPr>
              <a:t> </a:t>
            </a:r>
            <a:r>
              <a:rPr kumimoji="0" sz="1200" b="1" i="0" u="none" strike="noStrike" kern="0" cap="none" spc="50" normalizeH="0" baseline="0" noProof="0" dirty="0">
                <a:ln>
                  <a:noFill/>
                </a:ln>
                <a:solidFill>
                  <a:sysClr val="windowText" lastClr="000000"/>
                </a:solidFill>
                <a:effectLst/>
                <a:uLnTx/>
                <a:uFillTx/>
                <a:latin typeface="Calibri"/>
                <a:cs typeface="Calibri"/>
              </a:rPr>
              <a:t>receive</a:t>
            </a:r>
            <a:r>
              <a:rPr kumimoji="0" sz="1200" b="1" i="0" u="none" strike="noStrike" kern="0" cap="none" spc="114" normalizeH="0" baseline="0" noProof="0" dirty="0">
                <a:ln>
                  <a:noFill/>
                </a:ln>
                <a:solidFill>
                  <a:sysClr val="windowText" lastClr="000000"/>
                </a:solidFill>
                <a:effectLst/>
                <a:uLnTx/>
                <a:uFillTx/>
                <a:latin typeface="Calibri"/>
                <a:cs typeface="Calibri"/>
              </a:rPr>
              <a:t> </a:t>
            </a:r>
            <a:r>
              <a:rPr kumimoji="0" sz="1200" b="1" i="0" u="none" strike="noStrike" kern="0" cap="none" spc="20" normalizeH="0" baseline="0" noProof="0" dirty="0">
                <a:ln>
                  <a:noFill/>
                </a:ln>
                <a:solidFill>
                  <a:sysClr val="windowText" lastClr="000000"/>
                </a:solidFill>
                <a:effectLst/>
                <a:uLnTx/>
                <a:uFillTx/>
                <a:latin typeface="Calibri"/>
                <a:cs typeface="Calibri"/>
              </a:rPr>
              <a:t>the</a:t>
            </a:r>
            <a:r>
              <a:rPr kumimoji="0" sz="1200" b="1" i="0" u="none" strike="noStrike" kern="0" cap="none" spc="114" normalizeH="0" baseline="0" noProof="0" dirty="0">
                <a:ln>
                  <a:noFill/>
                </a:ln>
                <a:solidFill>
                  <a:sysClr val="windowText" lastClr="000000"/>
                </a:solidFill>
                <a:effectLst/>
                <a:uLnTx/>
                <a:uFillTx/>
                <a:latin typeface="Calibri"/>
                <a:cs typeface="Calibri"/>
              </a:rPr>
              <a:t> </a:t>
            </a:r>
            <a:r>
              <a:rPr kumimoji="0" sz="1200" b="1" i="0" u="none" strike="noStrike" kern="0" cap="none" spc="20" normalizeH="0" baseline="0" noProof="0" dirty="0">
                <a:ln>
                  <a:noFill/>
                </a:ln>
                <a:solidFill>
                  <a:sysClr val="windowText" lastClr="000000"/>
                </a:solidFill>
                <a:effectLst/>
                <a:uLnTx/>
                <a:uFillTx/>
                <a:latin typeface="Calibri"/>
                <a:cs typeface="Calibri"/>
              </a:rPr>
              <a:t>remainder</a:t>
            </a:r>
            <a:r>
              <a:rPr kumimoji="0" sz="1200" b="1" i="0" u="none" strike="noStrike" kern="0" cap="none" spc="145" normalizeH="0" baseline="0" noProof="0" dirty="0">
                <a:ln>
                  <a:noFill/>
                </a:ln>
                <a:solidFill>
                  <a:sysClr val="windowText" lastClr="000000"/>
                </a:solidFill>
                <a:effectLst/>
                <a:uLnTx/>
                <a:uFillTx/>
                <a:latin typeface="Calibri"/>
                <a:cs typeface="Calibri"/>
              </a:rPr>
              <a:t> </a:t>
            </a:r>
            <a:r>
              <a:rPr kumimoji="0" sz="1200" b="1" i="0" u="none" strike="noStrike" kern="0" cap="none" spc="20" normalizeH="0" baseline="0" noProof="0" dirty="0">
                <a:ln>
                  <a:noFill/>
                </a:ln>
                <a:solidFill>
                  <a:sysClr val="windowText" lastClr="000000"/>
                </a:solidFill>
                <a:effectLst/>
                <a:uLnTx/>
                <a:uFillTx/>
                <a:latin typeface="Calibri"/>
                <a:cs typeface="Calibri"/>
              </a:rPr>
              <a:t>of</a:t>
            </a:r>
            <a:r>
              <a:rPr kumimoji="0" sz="1200" b="1" i="0" u="none" strike="noStrike" kern="0" cap="none" spc="190" normalizeH="0" baseline="0" noProof="0" dirty="0">
                <a:ln>
                  <a:noFill/>
                </a:ln>
                <a:solidFill>
                  <a:sysClr val="windowText" lastClr="000000"/>
                </a:solidFill>
                <a:effectLst/>
                <a:uLnTx/>
                <a:uFillTx/>
                <a:latin typeface="Calibri"/>
                <a:cs typeface="Calibri"/>
              </a:rPr>
              <a:t> </a:t>
            </a:r>
            <a:r>
              <a:rPr kumimoji="0" sz="1200" b="1" i="0" u="none" strike="noStrike" kern="0" cap="none" spc="20" normalizeH="0" baseline="0" noProof="0" dirty="0">
                <a:ln>
                  <a:noFill/>
                </a:ln>
                <a:solidFill>
                  <a:sysClr val="windowText" lastClr="000000"/>
                </a:solidFill>
                <a:effectLst/>
                <a:uLnTx/>
                <a:uFillTx/>
                <a:latin typeface="Calibri"/>
                <a:cs typeface="Calibri"/>
              </a:rPr>
              <a:t>the</a:t>
            </a:r>
            <a:r>
              <a:rPr kumimoji="0" sz="1200" b="1" i="0" u="none" strike="noStrike" kern="0" cap="none" spc="114" normalizeH="0" baseline="0" noProof="0" dirty="0">
                <a:ln>
                  <a:noFill/>
                </a:ln>
                <a:solidFill>
                  <a:sysClr val="windowText" lastClr="000000"/>
                </a:solidFill>
                <a:effectLst/>
                <a:uLnTx/>
                <a:uFillTx/>
                <a:latin typeface="Calibri"/>
                <a:cs typeface="Calibri"/>
              </a:rPr>
              <a:t> </a:t>
            </a:r>
            <a:r>
              <a:rPr kumimoji="0" sz="1200" b="1" i="0" u="none" strike="noStrike" kern="0" cap="none" spc="20" normalizeH="0" baseline="0" noProof="0" dirty="0">
                <a:ln>
                  <a:noFill/>
                </a:ln>
                <a:solidFill>
                  <a:sysClr val="windowText" lastClr="000000"/>
                </a:solidFill>
                <a:effectLst/>
                <a:uLnTx/>
                <a:uFillTx/>
                <a:latin typeface="Calibri"/>
                <a:cs typeface="Calibri"/>
              </a:rPr>
              <a:t>benefit</a:t>
            </a:r>
            <a:r>
              <a:rPr kumimoji="0" sz="1200" b="1" i="0" u="none" strike="noStrike" kern="0" cap="none" spc="140" normalizeH="0" baseline="0" noProof="0" dirty="0">
                <a:ln>
                  <a:noFill/>
                </a:ln>
                <a:solidFill>
                  <a:sysClr val="windowText" lastClr="000000"/>
                </a:solidFill>
                <a:effectLst/>
                <a:uLnTx/>
                <a:uFillTx/>
                <a:latin typeface="Calibri"/>
                <a:cs typeface="Calibri"/>
              </a:rPr>
              <a:t> </a:t>
            </a:r>
            <a:r>
              <a:rPr kumimoji="0" sz="1200" b="1" i="0" u="none" strike="noStrike" kern="0" cap="none" spc="55" normalizeH="0" baseline="0" noProof="0" dirty="0">
                <a:ln>
                  <a:noFill/>
                </a:ln>
                <a:solidFill>
                  <a:sysClr val="windowText" lastClr="000000"/>
                </a:solidFill>
                <a:effectLst/>
                <a:uLnTx/>
                <a:uFillTx/>
                <a:latin typeface="Calibri"/>
                <a:cs typeface="Calibri"/>
              </a:rPr>
              <a:t>should</a:t>
            </a:r>
            <a:r>
              <a:rPr kumimoji="0" sz="1200" b="1" i="0" u="none" strike="noStrike" kern="0" cap="none" spc="130" normalizeH="0" baseline="0" noProof="0" dirty="0">
                <a:ln>
                  <a:noFill/>
                </a:ln>
                <a:solidFill>
                  <a:sysClr val="windowText" lastClr="000000"/>
                </a:solidFill>
                <a:effectLst/>
                <a:uLnTx/>
                <a:uFillTx/>
                <a:latin typeface="Calibri"/>
                <a:cs typeface="Calibri"/>
              </a:rPr>
              <a:t> </a:t>
            </a:r>
            <a:r>
              <a:rPr kumimoji="0" sz="1200" b="1" i="0" u="none" strike="noStrike" kern="0" cap="none" spc="-25" normalizeH="0" baseline="0" noProof="0" dirty="0">
                <a:ln>
                  <a:noFill/>
                </a:ln>
                <a:solidFill>
                  <a:sysClr val="windowText" lastClr="000000"/>
                </a:solidFill>
                <a:effectLst/>
                <a:uLnTx/>
                <a:uFillTx/>
                <a:latin typeface="Calibri"/>
                <a:cs typeface="Calibri"/>
              </a:rPr>
              <a:t>the </a:t>
            </a:r>
            <a:r>
              <a:rPr kumimoji="0" sz="1200" b="1" i="0" u="none" strike="noStrike" kern="0" cap="none" spc="0" normalizeH="0" baseline="0" noProof="0" dirty="0">
                <a:ln>
                  <a:noFill/>
                </a:ln>
                <a:solidFill>
                  <a:sysClr val="windowText" lastClr="000000"/>
                </a:solidFill>
                <a:effectLst/>
                <a:uLnTx/>
                <a:uFillTx/>
                <a:latin typeface="Calibri"/>
                <a:cs typeface="Calibri"/>
              </a:rPr>
              <a:t>insured</a:t>
            </a:r>
            <a:r>
              <a:rPr kumimoji="0" sz="1200" b="1" i="0" u="none" strike="noStrike" kern="0" cap="none" spc="360" normalizeH="0" baseline="0" noProof="0" dirty="0">
                <a:ln>
                  <a:noFill/>
                </a:ln>
                <a:solidFill>
                  <a:sysClr val="windowText" lastClr="000000"/>
                </a:solidFill>
                <a:effectLst/>
                <a:uLnTx/>
                <a:uFillTx/>
                <a:latin typeface="Calibri"/>
                <a:cs typeface="Calibri"/>
              </a:rPr>
              <a:t> </a:t>
            </a:r>
            <a:r>
              <a:rPr kumimoji="0" sz="1200" b="1" i="0" u="none" strike="noStrike" kern="0" cap="none" spc="40" normalizeH="0" baseline="0" noProof="0" dirty="0">
                <a:ln>
                  <a:noFill/>
                </a:ln>
                <a:solidFill>
                  <a:sysClr val="windowText" lastClr="000000"/>
                </a:solidFill>
                <a:effectLst/>
                <a:uLnTx/>
                <a:uFillTx/>
                <a:latin typeface="Calibri"/>
                <a:cs typeface="Calibri"/>
              </a:rPr>
              <a:t>pass.</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72085" rIns="0" bIns="0" rtlCol="0">
            <a:spAutoFit/>
          </a:bodyPr>
          <a:lstStyle/>
          <a:p>
            <a:pPr marL="3585845">
              <a:lnSpc>
                <a:spcPct val="100000"/>
              </a:lnSpc>
              <a:spcBef>
                <a:spcPts val="100"/>
              </a:spcBef>
            </a:pPr>
            <a:r>
              <a:rPr spc="175" dirty="0"/>
              <a:t>Whole</a:t>
            </a:r>
            <a:r>
              <a:rPr spc="145" dirty="0"/>
              <a:t> </a:t>
            </a:r>
            <a:r>
              <a:rPr spc="140" dirty="0"/>
              <a:t>Life</a:t>
            </a:r>
            <a:r>
              <a:rPr spc="160" dirty="0"/>
              <a:t> </a:t>
            </a:r>
            <a:r>
              <a:rPr spc="120" dirty="0"/>
              <a:t>Insurance</a:t>
            </a:r>
          </a:p>
        </p:txBody>
      </p:sp>
      <p:sp>
        <p:nvSpPr>
          <p:cNvPr id="3" name="object 3"/>
          <p:cNvSpPr txBox="1"/>
          <p:nvPr/>
        </p:nvSpPr>
        <p:spPr>
          <a:xfrm>
            <a:off x="3890264" y="963294"/>
            <a:ext cx="7531734" cy="4697095"/>
          </a:xfrm>
          <a:prstGeom prst="rect">
            <a:avLst/>
          </a:prstGeom>
        </p:spPr>
        <p:txBody>
          <a:bodyPr vert="horz" wrap="square" lIns="0" tIns="39370" rIns="0" bIns="0" rtlCol="0">
            <a:spAutoFit/>
          </a:bodyPr>
          <a:lstStyle/>
          <a:p>
            <a:pPr marL="12700" marR="166370" lvl="0" indent="0" defTabSz="914400" eaLnBrk="1" fontAlgn="auto" latinLnBrk="0" hangingPunct="1">
              <a:lnSpc>
                <a:spcPts val="1730"/>
              </a:lnSpc>
              <a:spcBef>
                <a:spcPts val="310"/>
              </a:spcBef>
              <a:spcAft>
                <a:spcPts val="0"/>
              </a:spcAft>
              <a:buClrTx/>
              <a:buSzTx/>
              <a:buFontTx/>
              <a:buNone/>
              <a:tabLst>
                <a:tab pos="6013450" algn="l"/>
              </a:tabLst>
              <a:defRPr/>
            </a:pPr>
            <a:r>
              <a:rPr kumimoji="0" sz="1600" b="1" i="0" u="none" strike="noStrike" kern="0" cap="none" spc="130" normalizeH="0" baseline="0" noProof="0" dirty="0">
                <a:ln>
                  <a:noFill/>
                </a:ln>
                <a:solidFill>
                  <a:srgbClr val="FFFFFF"/>
                </a:solidFill>
                <a:effectLst/>
                <a:uLnTx/>
                <a:uFillTx/>
                <a:latin typeface="Calibri"/>
                <a:cs typeface="Calibri"/>
              </a:rPr>
              <a:t>Whole</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80" normalizeH="0" baseline="0" noProof="0" dirty="0">
                <a:ln>
                  <a:noFill/>
                </a:ln>
                <a:solidFill>
                  <a:srgbClr val="FFFFFF"/>
                </a:solidFill>
                <a:effectLst/>
                <a:uLnTx/>
                <a:uFillTx/>
                <a:latin typeface="Calibri"/>
                <a:cs typeface="Calibri"/>
              </a:rPr>
              <a:t>life</a:t>
            </a:r>
            <a:r>
              <a:rPr kumimoji="0" sz="1600" b="1" i="0" u="none" strike="noStrike" kern="0" cap="none" spc="145"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insurance</a:t>
            </a:r>
            <a:r>
              <a:rPr kumimoji="0" sz="1600" b="1" i="0" u="none" strike="noStrike" kern="0" cap="none" spc="195" normalizeH="0" baseline="0" noProof="0" dirty="0">
                <a:ln>
                  <a:noFill/>
                </a:ln>
                <a:solidFill>
                  <a:srgbClr val="FFFFFF"/>
                </a:solidFill>
                <a:effectLst/>
                <a:uLnTx/>
                <a:uFillTx/>
                <a:latin typeface="Calibri"/>
                <a:cs typeface="Calibri"/>
              </a:rPr>
              <a:t> </a:t>
            </a:r>
            <a:r>
              <a:rPr kumimoji="0" sz="1600" b="1" i="0" u="none" strike="noStrike" kern="0" cap="none" spc="75" normalizeH="0" baseline="0" noProof="0" dirty="0">
                <a:ln>
                  <a:noFill/>
                </a:ln>
                <a:solidFill>
                  <a:srgbClr val="FFFFFF"/>
                </a:solidFill>
                <a:effectLst/>
                <a:uLnTx/>
                <a:uFillTx/>
                <a:latin typeface="Calibri"/>
                <a:cs typeface="Calibri"/>
              </a:rPr>
              <a:t>is</a:t>
            </a:r>
            <a:r>
              <a:rPr kumimoji="0" sz="1600" b="1" i="0" u="none" strike="noStrike" kern="0" cap="none" spc="135" normalizeH="0" baseline="0" noProof="0" dirty="0">
                <a:ln>
                  <a:noFill/>
                </a:ln>
                <a:solidFill>
                  <a:srgbClr val="FFFFFF"/>
                </a:solidFill>
                <a:effectLst/>
                <a:uLnTx/>
                <a:uFillTx/>
                <a:latin typeface="Calibri"/>
                <a:cs typeface="Calibri"/>
              </a:rPr>
              <a:t> </a:t>
            </a:r>
            <a:r>
              <a:rPr kumimoji="0" sz="1600" b="1" i="0" u="none" strike="noStrike" kern="0" cap="none" spc="155" normalizeH="0" baseline="0" noProof="0" dirty="0">
                <a:ln>
                  <a:noFill/>
                </a:ln>
                <a:solidFill>
                  <a:srgbClr val="FFFFFF"/>
                </a:solidFill>
                <a:effectLst/>
                <a:uLnTx/>
                <a:uFillTx/>
                <a:latin typeface="Calibri"/>
                <a:cs typeface="Calibri"/>
              </a:rPr>
              <a:t>designed</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65" normalizeH="0" baseline="0" noProof="0" dirty="0">
                <a:ln>
                  <a:noFill/>
                </a:ln>
                <a:solidFill>
                  <a:srgbClr val="FFFFFF"/>
                </a:solidFill>
                <a:effectLst/>
                <a:uLnTx/>
                <a:uFillTx/>
                <a:latin typeface="Calibri"/>
                <a:cs typeface="Calibri"/>
              </a:rPr>
              <a:t>to</a:t>
            </a:r>
            <a:r>
              <a:rPr kumimoji="0" sz="1600" b="1" i="0" u="none" strike="noStrike" kern="0" cap="none" spc="150"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provide</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135" normalizeH="0" baseline="0" noProof="0" dirty="0">
                <a:ln>
                  <a:noFill/>
                </a:ln>
                <a:solidFill>
                  <a:srgbClr val="FFFFFF"/>
                </a:solidFill>
                <a:effectLst/>
                <a:uLnTx/>
                <a:uFillTx/>
                <a:latin typeface="Calibri"/>
                <a:cs typeface="Calibri"/>
              </a:rPr>
              <a:t>employees</a:t>
            </a:r>
            <a:r>
              <a:rPr kumimoji="0" sz="1600" b="1" i="0" u="none" strike="noStrike" kern="0" cap="none" spc="195" normalizeH="0" baseline="0" noProof="0" dirty="0">
                <a:ln>
                  <a:noFill/>
                </a:ln>
                <a:solidFill>
                  <a:srgbClr val="FFFFFF"/>
                </a:solidFill>
                <a:effectLst/>
                <a:uLnTx/>
                <a:uFillTx/>
                <a:latin typeface="Calibri"/>
                <a:cs typeface="Calibri"/>
              </a:rPr>
              <a:t> </a:t>
            </a:r>
            <a:r>
              <a:rPr kumimoji="0" sz="1600" b="1" i="0" u="none" strike="noStrike" kern="0" cap="none" spc="120" normalizeH="0" baseline="0" noProof="0" dirty="0">
                <a:ln>
                  <a:noFill/>
                </a:ln>
                <a:solidFill>
                  <a:srgbClr val="FFFFFF"/>
                </a:solidFill>
                <a:effectLst/>
                <a:uLnTx/>
                <a:uFillTx/>
                <a:latin typeface="Calibri"/>
                <a:cs typeface="Calibri"/>
              </a:rPr>
              <a:t>who</a:t>
            </a:r>
            <a:r>
              <a:rPr kumimoji="0" sz="1600" b="1" i="0" u="none" strike="noStrike" kern="0" cap="none" spc="150"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elects</a:t>
            </a:r>
            <a:r>
              <a:rPr kumimoji="0" sz="1600" b="1" i="0" u="none" strike="noStrike" kern="0" cap="none" spc="180" normalizeH="0" baseline="0" noProof="0" dirty="0">
                <a:ln>
                  <a:noFill/>
                </a:ln>
                <a:solidFill>
                  <a:srgbClr val="FFFFFF"/>
                </a:solidFill>
                <a:effectLst/>
                <a:uLnTx/>
                <a:uFillTx/>
                <a:latin typeface="Calibri"/>
                <a:cs typeface="Calibri"/>
              </a:rPr>
              <a:t> </a:t>
            </a:r>
            <a:r>
              <a:rPr kumimoji="0" sz="1600" b="1" i="0" u="none" strike="noStrike" kern="0" cap="none" spc="55" normalizeH="0" baseline="0" noProof="0" dirty="0">
                <a:ln>
                  <a:noFill/>
                </a:ln>
                <a:solidFill>
                  <a:srgbClr val="FFFFFF"/>
                </a:solidFill>
                <a:effectLst/>
                <a:uLnTx/>
                <a:uFillTx/>
                <a:latin typeface="Calibri"/>
                <a:cs typeface="Calibri"/>
              </a:rPr>
              <a:t>this </a:t>
            </a:r>
            <a:r>
              <a:rPr kumimoji="0" sz="1600" b="1" i="0" u="none" strike="noStrike" kern="0" cap="none" spc="130" normalizeH="0" baseline="0" noProof="0" dirty="0">
                <a:ln>
                  <a:noFill/>
                </a:ln>
                <a:solidFill>
                  <a:srgbClr val="FFFFFF"/>
                </a:solidFill>
                <a:effectLst/>
                <a:uLnTx/>
                <a:uFillTx/>
                <a:latin typeface="Calibri"/>
                <a:cs typeface="Calibri"/>
              </a:rPr>
              <a:t>coverage</a:t>
            </a:r>
            <a:r>
              <a:rPr kumimoji="0" sz="1600" b="1" i="0" u="none" strike="noStrike" kern="0" cap="none" spc="195" normalizeH="0" baseline="0" noProof="0" dirty="0">
                <a:ln>
                  <a:noFill/>
                </a:ln>
                <a:solidFill>
                  <a:srgbClr val="FFFFFF"/>
                </a:solidFill>
                <a:effectLst/>
                <a:uLnTx/>
                <a:uFillTx/>
                <a:latin typeface="Calibri"/>
                <a:cs typeface="Calibri"/>
              </a:rPr>
              <a:t> </a:t>
            </a:r>
            <a:r>
              <a:rPr kumimoji="0" sz="1600" b="1" i="0" u="none" strike="noStrike" kern="0" cap="none" spc="95" normalizeH="0" baseline="0" noProof="0" dirty="0">
                <a:ln>
                  <a:noFill/>
                </a:ln>
                <a:solidFill>
                  <a:srgbClr val="FFFFFF"/>
                </a:solidFill>
                <a:effectLst/>
                <a:uLnTx/>
                <a:uFillTx/>
                <a:latin typeface="Calibri"/>
                <a:cs typeface="Calibri"/>
              </a:rPr>
              <a:t>an</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additional</a:t>
            </a:r>
            <a:r>
              <a:rPr kumimoji="0" sz="1600" b="1" i="0" u="none" strike="noStrike" kern="0" cap="none" spc="185"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benefit</a:t>
            </a:r>
            <a:r>
              <a:rPr kumimoji="0" sz="1600" b="1" i="0" u="none" strike="noStrike" kern="0" cap="none" spc="204" normalizeH="0" baseline="0" noProof="0" dirty="0">
                <a:ln>
                  <a:noFill/>
                </a:ln>
                <a:solidFill>
                  <a:srgbClr val="FFFFFF"/>
                </a:solidFill>
                <a:effectLst/>
                <a:uLnTx/>
                <a:uFillTx/>
                <a:latin typeface="Calibri"/>
                <a:cs typeface="Calibri"/>
              </a:rPr>
              <a:t> </a:t>
            </a:r>
            <a:r>
              <a:rPr kumimoji="0" sz="1600" b="1" i="0" u="none" strike="noStrike" kern="0" cap="none" spc="130" normalizeH="0" baseline="0" noProof="0" dirty="0">
                <a:ln>
                  <a:noFill/>
                </a:ln>
                <a:solidFill>
                  <a:srgbClr val="FFFFFF"/>
                </a:solidFill>
                <a:effectLst/>
                <a:uLnTx/>
                <a:uFillTx/>
                <a:latin typeface="Calibri"/>
                <a:cs typeface="Calibri"/>
              </a:rPr>
              <a:t>payable</a:t>
            </a:r>
            <a:r>
              <a:rPr kumimoji="0" sz="1600" b="1" i="0" u="none" strike="noStrike" kern="0" cap="none" spc="175" normalizeH="0" baseline="0" noProof="0" dirty="0">
                <a:ln>
                  <a:noFill/>
                </a:ln>
                <a:solidFill>
                  <a:srgbClr val="FFFFFF"/>
                </a:solidFill>
                <a:effectLst/>
                <a:uLnTx/>
                <a:uFillTx/>
                <a:latin typeface="Calibri"/>
                <a:cs typeface="Calibri"/>
              </a:rPr>
              <a:t> </a:t>
            </a:r>
            <a:r>
              <a:rPr kumimoji="0" sz="1600" b="1" i="0" u="none" strike="noStrike" kern="0" cap="none" spc="65" normalizeH="0" baseline="0" noProof="0" dirty="0">
                <a:ln>
                  <a:noFill/>
                </a:ln>
                <a:solidFill>
                  <a:srgbClr val="FFFFFF"/>
                </a:solidFill>
                <a:effectLst/>
                <a:uLnTx/>
                <a:uFillTx/>
                <a:latin typeface="Calibri"/>
                <a:cs typeface="Calibri"/>
              </a:rPr>
              <a:t>to</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75" normalizeH="0" baseline="0" noProof="0" dirty="0">
                <a:ln>
                  <a:noFill/>
                </a:ln>
                <a:solidFill>
                  <a:srgbClr val="FFFFFF"/>
                </a:solidFill>
                <a:effectLst/>
                <a:uLnTx/>
                <a:uFillTx/>
                <a:latin typeface="Calibri"/>
                <a:cs typeface="Calibri"/>
              </a:rPr>
              <a:t>their</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designated</a:t>
            </a:r>
            <a:r>
              <a:rPr kumimoji="0" sz="1600" b="1" i="0" u="none" strike="noStrike" kern="0" cap="none" spc="0" normalizeH="0" baseline="0" noProof="0" dirty="0">
                <a:ln>
                  <a:noFill/>
                </a:ln>
                <a:solidFill>
                  <a:srgbClr val="FFFFFF"/>
                </a:solidFill>
                <a:effectLst/>
                <a:uLnTx/>
                <a:uFillTx/>
                <a:latin typeface="Calibri"/>
                <a:cs typeface="Calibri"/>
              </a:rPr>
              <a:t>	</a:t>
            </a:r>
            <a:r>
              <a:rPr kumimoji="0" sz="1600" b="1" i="0" u="none" strike="noStrike" kern="0" cap="none" spc="90" normalizeH="0" baseline="0" noProof="0" dirty="0">
                <a:ln>
                  <a:noFill/>
                </a:ln>
                <a:solidFill>
                  <a:srgbClr val="FFFFFF"/>
                </a:solidFill>
                <a:effectLst/>
                <a:uLnTx/>
                <a:uFillTx/>
                <a:latin typeface="Calibri"/>
                <a:cs typeface="Calibri"/>
              </a:rPr>
              <a:t>beneficiary(s) </a:t>
            </a:r>
            <a:r>
              <a:rPr kumimoji="0" sz="1600" b="1" i="0" u="none" strike="noStrike" kern="0" cap="none" spc="114" normalizeH="0" baseline="0" noProof="0" dirty="0">
                <a:ln>
                  <a:noFill/>
                </a:ln>
                <a:solidFill>
                  <a:srgbClr val="FFFFFF"/>
                </a:solidFill>
                <a:effectLst/>
                <a:uLnTx/>
                <a:uFillTx/>
                <a:latin typeface="Calibri"/>
                <a:cs typeface="Calibri"/>
              </a:rPr>
              <a:t>should</a:t>
            </a:r>
            <a:r>
              <a:rPr kumimoji="0" sz="1600" b="1" i="0" u="none" strike="noStrike" kern="0" cap="none" spc="175"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they</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80" normalizeH="0" baseline="0" noProof="0" dirty="0">
                <a:ln>
                  <a:noFill/>
                </a:ln>
                <a:solidFill>
                  <a:srgbClr val="FFFFFF"/>
                </a:solidFill>
                <a:effectLst/>
                <a:uLnTx/>
                <a:uFillTx/>
                <a:latin typeface="Calibri"/>
                <a:cs typeface="Calibri"/>
              </a:rPr>
              <a:t>die.</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ts val="1825"/>
              </a:lnSpc>
              <a:spcBef>
                <a:spcPts val="775"/>
              </a:spcBef>
              <a:spcAft>
                <a:spcPts val="0"/>
              </a:spcAft>
              <a:buClrTx/>
              <a:buSzTx/>
              <a:buFontTx/>
              <a:buNone/>
              <a:tabLst/>
              <a:defRPr/>
            </a:pPr>
            <a:r>
              <a:rPr kumimoji="0" sz="1600" b="1" i="0" u="none" strike="noStrike" kern="0" cap="none" spc="100" normalizeH="0" baseline="0" noProof="0" dirty="0">
                <a:ln>
                  <a:noFill/>
                </a:ln>
                <a:solidFill>
                  <a:srgbClr val="FFFFFF"/>
                </a:solidFill>
                <a:effectLst/>
                <a:uLnTx/>
                <a:uFillTx/>
                <a:latin typeface="Calibri"/>
                <a:cs typeface="Calibri"/>
              </a:rPr>
              <a:t>Unlike</a:t>
            </a:r>
            <a:r>
              <a:rPr kumimoji="0" sz="1600" b="1" i="0" u="none" strike="noStrike" kern="0" cap="none" spc="105" normalizeH="0" baseline="0" noProof="0" dirty="0">
                <a:ln>
                  <a:noFill/>
                </a:ln>
                <a:solidFill>
                  <a:srgbClr val="FFFFFF"/>
                </a:solidFill>
                <a:effectLst/>
                <a:uLnTx/>
                <a:uFillTx/>
                <a:latin typeface="Calibri"/>
                <a:cs typeface="Calibri"/>
              </a:rPr>
              <a:t> </a:t>
            </a:r>
            <a:r>
              <a:rPr kumimoji="0" sz="1600" b="1" i="0" u="none" strike="noStrike" kern="0" cap="none" spc="0" normalizeH="0" baseline="0" noProof="0" dirty="0">
                <a:ln>
                  <a:noFill/>
                </a:ln>
                <a:solidFill>
                  <a:srgbClr val="FFFFFF"/>
                </a:solidFill>
                <a:effectLst/>
                <a:uLnTx/>
                <a:uFillTx/>
                <a:latin typeface="Calibri"/>
                <a:cs typeface="Calibri"/>
              </a:rPr>
              <a:t>Term</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Life</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90" normalizeH="0" baseline="0" noProof="0" dirty="0">
                <a:ln>
                  <a:noFill/>
                </a:ln>
                <a:solidFill>
                  <a:srgbClr val="FFFFFF"/>
                </a:solidFill>
                <a:effectLst/>
                <a:uLnTx/>
                <a:uFillTx/>
                <a:latin typeface="Calibri"/>
                <a:cs typeface="Calibri"/>
              </a:rPr>
              <a:t>Insurance,</a:t>
            </a:r>
            <a:r>
              <a:rPr kumimoji="0" sz="1600" b="1" i="0" u="none" strike="noStrike" kern="0" cap="none" spc="120"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a</a:t>
            </a:r>
            <a:r>
              <a:rPr kumimoji="0" sz="1600" b="1" i="0" u="none" strike="noStrike" kern="0" cap="none" spc="120" normalizeH="0" baseline="0" noProof="0" dirty="0">
                <a:ln>
                  <a:noFill/>
                </a:ln>
                <a:solidFill>
                  <a:srgbClr val="FFFFFF"/>
                </a:solidFill>
                <a:effectLst/>
                <a:uLnTx/>
                <a:uFillTx/>
                <a:latin typeface="Calibri"/>
                <a:cs typeface="Calibri"/>
              </a:rPr>
              <a:t> </a:t>
            </a:r>
            <a:r>
              <a:rPr kumimoji="0" sz="1600" b="1" i="0" u="none" strike="noStrike" kern="0" cap="none" spc="130" normalizeH="0" baseline="0" noProof="0" dirty="0">
                <a:ln>
                  <a:noFill/>
                </a:ln>
                <a:solidFill>
                  <a:srgbClr val="FFFFFF"/>
                </a:solidFill>
                <a:effectLst/>
                <a:uLnTx/>
                <a:uFillTx/>
                <a:latin typeface="Calibri"/>
                <a:cs typeface="Calibri"/>
              </a:rPr>
              <a:t>Whole</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Life</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95" normalizeH="0" baseline="0" noProof="0" dirty="0">
                <a:ln>
                  <a:noFill/>
                </a:ln>
                <a:solidFill>
                  <a:srgbClr val="FFFFFF"/>
                </a:solidFill>
                <a:effectLst/>
                <a:uLnTx/>
                <a:uFillTx/>
                <a:latin typeface="Calibri"/>
                <a:cs typeface="Calibri"/>
              </a:rPr>
              <a:t>Insurance</a:t>
            </a:r>
            <a:r>
              <a:rPr kumimoji="0" sz="1600" b="1" i="0" u="none" strike="noStrike" kern="0" cap="none" spc="210" normalizeH="0" baseline="0" noProof="0" dirty="0">
                <a:ln>
                  <a:noFill/>
                </a:ln>
                <a:solidFill>
                  <a:srgbClr val="FFFFFF"/>
                </a:solidFill>
                <a:effectLst/>
                <a:uLnTx/>
                <a:uFillTx/>
                <a:latin typeface="Calibri"/>
                <a:cs typeface="Calibri"/>
              </a:rPr>
              <a:t> </a:t>
            </a:r>
            <a:r>
              <a:rPr kumimoji="0" sz="1600" b="1" i="0" u="none" strike="noStrike" kern="0" cap="none" spc="114" normalizeH="0" baseline="0" noProof="0" dirty="0">
                <a:ln>
                  <a:noFill/>
                </a:ln>
                <a:solidFill>
                  <a:srgbClr val="FFFFFF"/>
                </a:solidFill>
                <a:effectLst/>
                <a:uLnTx/>
                <a:uFillTx/>
                <a:latin typeface="Calibri"/>
                <a:cs typeface="Calibri"/>
              </a:rPr>
              <a:t>plan</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can</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145" normalizeH="0" baseline="0" noProof="0" dirty="0">
                <a:ln>
                  <a:noFill/>
                </a:ln>
                <a:solidFill>
                  <a:srgbClr val="FFFFFF"/>
                </a:solidFill>
                <a:effectLst/>
                <a:uLnTx/>
                <a:uFillTx/>
                <a:latin typeface="Calibri"/>
                <a:cs typeface="Calibri"/>
              </a:rPr>
              <a:t>be</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terminated.</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ts val="1730"/>
              </a:lnSpc>
              <a:spcBef>
                <a:spcPts val="0"/>
              </a:spcBef>
              <a:spcAft>
                <a:spcPts val="0"/>
              </a:spcAft>
              <a:buClrTx/>
              <a:buSzTx/>
              <a:buFontTx/>
              <a:buNone/>
              <a:tabLst/>
              <a:defRPr/>
            </a:pPr>
            <a:r>
              <a:rPr kumimoji="0" sz="1600" b="1" i="0" u="none" strike="noStrike" kern="0" cap="none" spc="65" normalizeH="0" baseline="0" noProof="0" dirty="0">
                <a:ln>
                  <a:noFill/>
                </a:ln>
                <a:solidFill>
                  <a:srgbClr val="FFFFFF"/>
                </a:solidFill>
                <a:effectLst/>
                <a:uLnTx/>
                <a:uFillTx/>
                <a:latin typeface="Calibri"/>
                <a:cs typeface="Calibri"/>
              </a:rPr>
              <a:t>i.e.</a:t>
            </a:r>
            <a:r>
              <a:rPr kumimoji="0" sz="1600" b="1" i="0" u="none" strike="noStrike" kern="0" cap="none" spc="40" normalizeH="0" baseline="0" noProof="0" dirty="0">
                <a:ln>
                  <a:noFill/>
                </a:ln>
                <a:solidFill>
                  <a:srgbClr val="FFFFFF"/>
                </a:solidFill>
                <a:effectLst/>
                <a:uLnTx/>
                <a:uFillTx/>
                <a:latin typeface="Calibri"/>
                <a:cs typeface="Calibri"/>
              </a:rPr>
              <a:t> </a:t>
            </a:r>
            <a:r>
              <a:rPr kumimoji="0" sz="1600" b="1" i="0" u="none" strike="noStrike" kern="0" cap="none" spc="135" normalizeH="0" baseline="0" noProof="0" dirty="0">
                <a:ln>
                  <a:noFill/>
                </a:ln>
                <a:solidFill>
                  <a:srgbClr val="FFFFFF"/>
                </a:solidFill>
                <a:effectLst/>
                <a:uLnTx/>
                <a:uFillTx/>
                <a:latin typeface="Calibri"/>
                <a:cs typeface="Calibri"/>
              </a:rPr>
              <a:t>‘Cashed</a:t>
            </a:r>
            <a:r>
              <a:rPr kumimoji="0" sz="1600" b="1" i="0" u="none" strike="noStrike" kern="0" cap="none" spc="185" normalizeH="0" baseline="0" noProof="0" dirty="0">
                <a:ln>
                  <a:noFill/>
                </a:ln>
                <a:solidFill>
                  <a:srgbClr val="FFFFFF"/>
                </a:solidFill>
                <a:effectLst/>
                <a:uLnTx/>
                <a:uFillTx/>
                <a:latin typeface="Calibri"/>
                <a:cs typeface="Calibri"/>
              </a:rPr>
              <a:t> </a:t>
            </a:r>
            <a:r>
              <a:rPr kumimoji="0" sz="1600" b="1" i="0" u="none" strike="noStrike" kern="0" cap="none" spc="90" normalizeH="0" baseline="0" noProof="0" dirty="0">
                <a:ln>
                  <a:noFill/>
                </a:ln>
                <a:solidFill>
                  <a:srgbClr val="FFFFFF"/>
                </a:solidFill>
                <a:effectLst/>
                <a:uLnTx/>
                <a:uFillTx/>
                <a:latin typeface="Calibri"/>
                <a:cs typeface="Calibri"/>
              </a:rPr>
              <a:t>out’</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before</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the</a:t>
            </a:r>
            <a:r>
              <a:rPr kumimoji="0" sz="1600" b="1" i="0" u="none" strike="noStrike" kern="0" cap="none" spc="170" normalizeH="0" baseline="0" noProof="0" dirty="0">
                <a:ln>
                  <a:noFill/>
                </a:ln>
                <a:solidFill>
                  <a:srgbClr val="FFFFFF"/>
                </a:solidFill>
                <a:effectLst/>
                <a:uLnTx/>
                <a:uFillTx/>
                <a:latin typeface="Calibri"/>
                <a:cs typeface="Calibri"/>
              </a:rPr>
              <a:t> </a:t>
            </a:r>
            <a:r>
              <a:rPr kumimoji="0" sz="1600" b="1" i="0" u="none" strike="noStrike" kern="0" cap="none" spc="114" normalizeH="0" baseline="0" noProof="0" dirty="0">
                <a:ln>
                  <a:noFill/>
                </a:ln>
                <a:solidFill>
                  <a:srgbClr val="FFFFFF"/>
                </a:solidFill>
                <a:effectLst/>
                <a:uLnTx/>
                <a:uFillTx/>
                <a:latin typeface="Calibri"/>
                <a:cs typeface="Calibri"/>
              </a:rPr>
              <a:t>covered</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individual</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120" normalizeH="0" baseline="0" noProof="0" dirty="0">
                <a:ln>
                  <a:noFill/>
                </a:ln>
                <a:solidFill>
                  <a:srgbClr val="FFFFFF"/>
                </a:solidFill>
                <a:effectLst/>
                <a:uLnTx/>
                <a:uFillTx/>
                <a:latin typeface="Calibri"/>
                <a:cs typeface="Calibri"/>
              </a:rPr>
              <a:t>dies</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and</a:t>
            </a:r>
            <a:r>
              <a:rPr kumimoji="0" sz="1600" b="1" i="0" u="none" strike="noStrike" kern="0" cap="none" spc="175"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the</a:t>
            </a:r>
            <a:r>
              <a:rPr kumimoji="0" sz="1600" b="1" i="0" u="none" strike="noStrike" kern="0" cap="none" spc="165" normalizeH="0" baseline="0" noProof="0" dirty="0">
                <a:ln>
                  <a:noFill/>
                </a:ln>
                <a:solidFill>
                  <a:srgbClr val="FFFFFF"/>
                </a:solidFill>
                <a:effectLst/>
                <a:uLnTx/>
                <a:uFillTx/>
                <a:latin typeface="Calibri"/>
                <a:cs typeface="Calibri"/>
              </a:rPr>
              <a:t> </a:t>
            </a:r>
            <a:r>
              <a:rPr kumimoji="0" sz="1600" b="1" i="0" u="none" strike="noStrike" kern="0" cap="none" spc="75" normalizeH="0" baseline="0" noProof="0" dirty="0">
                <a:ln>
                  <a:noFill/>
                </a:ln>
                <a:solidFill>
                  <a:srgbClr val="FFFFFF"/>
                </a:solidFill>
                <a:effectLst/>
                <a:uLnTx/>
                <a:uFillTx/>
                <a:latin typeface="Calibri"/>
                <a:cs typeface="Calibri"/>
              </a:rPr>
              <a:t>‘cash</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balance’</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ts val="1825"/>
              </a:lnSpc>
              <a:spcBef>
                <a:spcPts val="0"/>
              </a:spcBef>
              <a:spcAft>
                <a:spcPts val="0"/>
              </a:spcAft>
              <a:buClrTx/>
              <a:buSzTx/>
              <a:buFontTx/>
              <a:buNone/>
              <a:tabLst/>
              <a:defRPr/>
            </a:pPr>
            <a:r>
              <a:rPr kumimoji="0" sz="1600" b="1" i="0" u="none" strike="noStrike" kern="0" cap="none" spc="70" normalizeH="0" baseline="0" noProof="0" dirty="0">
                <a:ln>
                  <a:noFill/>
                </a:ln>
                <a:solidFill>
                  <a:srgbClr val="FFFFFF"/>
                </a:solidFill>
                <a:effectLst/>
                <a:uLnTx/>
                <a:uFillTx/>
                <a:latin typeface="Calibri"/>
                <a:cs typeface="Calibri"/>
              </a:rPr>
              <a:t>of</a:t>
            </a:r>
            <a:r>
              <a:rPr kumimoji="0" sz="1600" b="1" i="0" u="none" strike="noStrike" kern="0" cap="none" spc="225"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the</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114" normalizeH="0" baseline="0" noProof="0" dirty="0">
                <a:ln>
                  <a:noFill/>
                </a:ln>
                <a:solidFill>
                  <a:srgbClr val="FFFFFF"/>
                </a:solidFill>
                <a:effectLst/>
                <a:uLnTx/>
                <a:uFillTx/>
                <a:latin typeface="Calibri"/>
                <a:cs typeface="Calibri"/>
              </a:rPr>
              <a:t>plan</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75" normalizeH="0" baseline="0" noProof="0" dirty="0">
                <a:ln>
                  <a:noFill/>
                </a:ln>
                <a:solidFill>
                  <a:srgbClr val="FFFFFF"/>
                </a:solidFill>
                <a:effectLst/>
                <a:uLnTx/>
                <a:uFillTx/>
                <a:latin typeface="Calibri"/>
                <a:cs typeface="Calibri"/>
              </a:rPr>
              <a:t>is</a:t>
            </a:r>
            <a:r>
              <a:rPr kumimoji="0" sz="1600" b="1" i="0" u="none" strike="noStrike" kern="0" cap="none" spc="145" normalizeH="0" baseline="0" noProof="0" dirty="0">
                <a:ln>
                  <a:noFill/>
                </a:ln>
                <a:solidFill>
                  <a:srgbClr val="FFFFFF"/>
                </a:solidFill>
                <a:effectLst/>
                <a:uLnTx/>
                <a:uFillTx/>
                <a:latin typeface="Calibri"/>
                <a:cs typeface="Calibri"/>
              </a:rPr>
              <a:t> </a:t>
            </a:r>
            <a:r>
              <a:rPr kumimoji="0" sz="1600" b="1" i="0" u="none" strike="noStrike" kern="0" cap="none" spc="130" normalizeH="0" baseline="0" noProof="0" dirty="0">
                <a:ln>
                  <a:noFill/>
                </a:ln>
                <a:solidFill>
                  <a:srgbClr val="FFFFFF"/>
                </a:solidFill>
                <a:effectLst/>
                <a:uLnTx/>
                <a:uFillTx/>
                <a:latin typeface="Calibri"/>
                <a:cs typeface="Calibri"/>
              </a:rPr>
              <a:t>payable</a:t>
            </a:r>
            <a:r>
              <a:rPr kumimoji="0" sz="1600" b="1" i="0" u="none" strike="noStrike" kern="0" cap="none" spc="180" normalizeH="0" baseline="0" noProof="0" dirty="0">
                <a:ln>
                  <a:noFill/>
                </a:ln>
                <a:solidFill>
                  <a:srgbClr val="FFFFFF"/>
                </a:solidFill>
                <a:effectLst/>
                <a:uLnTx/>
                <a:uFillTx/>
                <a:latin typeface="Calibri"/>
                <a:cs typeface="Calibri"/>
              </a:rPr>
              <a:t> </a:t>
            </a:r>
            <a:r>
              <a:rPr kumimoji="0" sz="1600" b="1" i="0" u="none" strike="noStrike" kern="0" cap="none" spc="65" normalizeH="0" baseline="0" noProof="0" dirty="0">
                <a:ln>
                  <a:noFill/>
                </a:ln>
                <a:solidFill>
                  <a:srgbClr val="FFFFFF"/>
                </a:solidFill>
                <a:effectLst/>
                <a:uLnTx/>
                <a:uFillTx/>
                <a:latin typeface="Calibri"/>
                <a:cs typeface="Calibri"/>
              </a:rPr>
              <a:t>to</a:t>
            </a:r>
            <a:r>
              <a:rPr kumimoji="0" sz="1600" b="1" i="0" u="none" strike="noStrike" kern="0" cap="none" spc="140"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the</a:t>
            </a:r>
            <a:r>
              <a:rPr kumimoji="0" sz="1600" b="1" i="0" u="none" strike="noStrike" kern="0" cap="none" spc="165" normalizeH="0" baseline="0" noProof="0" dirty="0">
                <a:ln>
                  <a:noFill/>
                </a:ln>
                <a:solidFill>
                  <a:srgbClr val="FFFFFF"/>
                </a:solidFill>
                <a:effectLst/>
                <a:uLnTx/>
                <a:uFillTx/>
                <a:latin typeface="Calibri"/>
                <a:cs typeface="Calibri"/>
              </a:rPr>
              <a:t> </a:t>
            </a:r>
            <a:r>
              <a:rPr kumimoji="0" sz="1600" b="1" i="0" u="none" strike="noStrike" kern="0" cap="none" spc="80" normalizeH="0" baseline="0" noProof="0" dirty="0">
                <a:ln>
                  <a:noFill/>
                </a:ln>
                <a:solidFill>
                  <a:srgbClr val="FFFFFF"/>
                </a:solidFill>
                <a:effectLst/>
                <a:uLnTx/>
                <a:uFillTx/>
                <a:latin typeface="Calibri"/>
                <a:cs typeface="Calibri"/>
              </a:rPr>
              <a:t>insured.</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ts val="1825"/>
              </a:lnSpc>
              <a:spcBef>
                <a:spcPts val="815"/>
              </a:spcBef>
              <a:spcAft>
                <a:spcPts val="0"/>
              </a:spcAft>
              <a:buClrTx/>
              <a:buSzTx/>
              <a:buFontTx/>
              <a:buNone/>
              <a:tabLst/>
              <a:defRPr/>
            </a:pPr>
            <a:r>
              <a:rPr kumimoji="0" sz="1600" b="1" i="0" u="none" strike="noStrike" kern="0" cap="none" spc="145" normalizeH="0" baseline="0" noProof="0" dirty="0">
                <a:ln>
                  <a:noFill/>
                </a:ln>
                <a:solidFill>
                  <a:srgbClr val="FFFFFF"/>
                </a:solidFill>
                <a:effectLst/>
                <a:uLnTx/>
                <a:uFillTx/>
                <a:latin typeface="Calibri"/>
                <a:cs typeface="Calibri"/>
              </a:rPr>
              <a:t>Coverage</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75" normalizeH="0" baseline="0" noProof="0" dirty="0">
                <a:ln>
                  <a:noFill/>
                </a:ln>
                <a:solidFill>
                  <a:srgbClr val="FFFFFF"/>
                </a:solidFill>
                <a:effectLst/>
                <a:uLnTx/>
                <a:uFillTx/>
                <a:latin typeface="Calibri"/>
                <a:cs typeface="Calibri"/>
              </a:rPr>
              <a:t>is</a:t>
            </a:r>
            <a:r>
              <a:rPr kumimoji="0" sz="1600" b="1" i="0" u="none" strike="noStrike" kern="0" cap="none" spc="145" normalizeH="0" baseline="0" noProof="0" dirty="0">
                <a:ln>
                  <a:noFill/>
                </a:ln>
                <a:solidFill>
                  <a:srgbClr val="FFFFFF"/>
                </a:solidFill>
                <a:effectLst/>
                <a:uLnTx/>
                <a:uFillTx/>
                <a:latin typeface="Calibri"/>
                <a:cs typeface="Calibri"/>
              </a:rPr>
              <a:t> </a:t>
            </a:r>
            <a:r>
              <a:rPr kumimoji="0" sz="1600" b="1" i="0" u="none" strike="noStrike" kern="0" cap="none" spc="114" normalizeH="0" baseline="0" noProof="0" dirty="0">
                <a:ln>
                  <a:noFill/>
                </a:ln>
                <a:solidFill>
                  <a:srgbClr val="FFFFFF"/>
                </a:solidFill>
                <a:effectLst/>
                <a:uLnTx/>
                <a:uFillTx/>
                <a:latin typeface="Calibri"/>
                <a:cs typeface="Calibri"/>
              </a:rPr>
              <a:t>available</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70" normalizeH="0" baseline="0" noProof="0" dirty="0">
                <a:ln>
                  <a:noFill/>
                </a:ln>
                <a:solidFill>
                  <a:srgbClr val="FFFFFF"/>
                </a:solidFill>
                <a:effectLst/>
                <a:uLnTx/>
                <a:uFillTx/>
                <a:latin typeface="Calibri"/>
                <a:cs typeface="Calibri"/>
              </a:rPr>
              <a:t>in</a:t>
            </a:r>
            <a:r>
              <a:rPr kumimoji="0" sz="1600" b="1" i="0" u="none" strike="noStrike" kern="0" cap="none" spc="140"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increments</a:t>
            </a:r>
            <a:r>
              <a:rPr kumimoji="0" sz="1600" b="1" i="0" u="none" strike="noStrike" kern="0" cap="none" spc="210" normalizeH="0" baseline="0" noProof="0" dirty="0">
                <a:ln>
                  <a:noFill/>
                </a:ln>
                <a:solidFill>
                  <a:srgbClr val="FFFFFF"/>
                </a:solidFill>
                <a:effectLst/>
                <a:uLnTx/>
                <a:uFillTx/>
                <a:latin typeface="Calibri"/>
                <a:cs typeface="Calibri"/>
              </a:rPr>
              <a:t> </a:t>
            </a:r>
            <a:r>
              <a:rPr kumimoji="0" sz="1600" b="1" i="0" u="none" strike="noStrike" kern="0" cap="none" spc="70" normalizeH="0" baseline="0" noProof="0" dirty="0">
                <a:ln>
                  <a:noFill/>
                </a:ln>
                <a:solidFill>
                  <a:srgbClr val="FFFFFF"/>
                </a:solidFill>
                <a:effectLst/>
                <a:uLnTx/>
                <a:uFillTx/>
                <a:latin typeface="Calibri"/>
                <a:cs typeface="Calibri"/>
              </a:rPr>
              <a:t>of</a:t>
            </a:r>
            <a:r>
              <a:rPr kumimoji="0" sz="1600" b="1" i="0" u="none" strike="noStrike" kern="0" cap="none" spc="225" normalizeH="0" baseline="0" noProof="0" dirty="0">
                <a:ln>
                  <a:noFill/>
                </a:ln>
                <a:solidFill>
                  <a:srgbClr val="FFFFFF"/>
                </a:solidFill>
                <a:effectLst/>
                <a:uLnTx/>
                <a:uFillTx/>
                <a:latin typeface="Calibri"/>
                <a:cs typeface="Calibri"/>
              </a:rPr>
              <a:t> </a:t>
            </a:r>
            <a:r>
              <a:rPr kumimoji="0" sz="1600" b="1" i="0" u="none" strike="noStrike" kern="0" cap="none" spc="165" normalizeH="0" baseline="0" noProof="0" dirty="0">
                <a:ln>
                  <a:noFill/>
                </a:ln>
                <a:solidFill>
                  <a:srgbClr val="FFFFFF"/>
                </a:solidFill>
                <a:effectLst/>
                <a:uLnTx/>
                <a:uFillTx/>
                <a:latin typeface="Calibri"/>
                <a:cs typeface="Calibri"/>
              </a:rPr>
              <a:t>$10,000</a:t>
            </a:r>
            <a:r>
              <a:rPr kumimoji="0" sz="1600" b="1" i="0" u="none" strike="noStrike" kern="0" cap="none" spc="175" normalizeH="0" baseline="0" noProof="0" dirty="0">
                <a:ln>
                  <a:noFill/>
                </a:ln>
                <a:solidFill>
                  <a:srgbClr val="FFFFFF"/>
                </a:solidFill>
                <a:effectLst/>
                <a:uLnTx/>
                <a:uFillTx/>
                <a:latin typeface="Calibri"/>
                <a:cs typeface="Calibri"/>
              </a:rPr>
              <a:t> </a:t>
            </a:r>
            <a:r>
              <a:rPr kumimoji="0" sz="1600" b="1" i="0" u="none" strike="noStrike" kern="0" cap="none" spc="120" normalizeH="0" baseline="0" noProof="0" dirty="0">
                <a:ln>
                  <a:noFill/>
                </a:ln>
                <a:solidFill>
                  <a:srgbClr val="FFFFFF"/>
                </a:solidFill>
                <a:effectLst/>
                <a:uLnTx/>
                <a:uFillTx/>
                <a:latin typeface="Calibri"/>
                <a:cs typeface="Calibri"/>
              </a:rPr>
              <a:t>up</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65" normalizeH="0" baseline="0" noProof="0" dirty="0">
                <a:ln>
                  <a:noFill/>
                </a:ln>
                <a:solidFill>
                  <a:srgbClr val="FFFFFF"/>
                </a:solidFill>
                <a:effectLst/>
                <a:uLnTx/>
                <a:uFillTx/>
                <a:latin typeface="Calibri"/>
                <a:cs typeface="Calibri"/>
              </a:rPr>
              <a:t>to</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a</a:t>
            </a:r>
            <a:r>
              <a:rPr kumimoji="0" sz="1600" b="1" i="0" u="none" strike="noStrike" kern="0" cap="none" spc="145" normalizeH="0" baseline="0" noProof="0" dirty="0">
                <a:ln>
                  <a:noFill/>
                </a:ln>
                <a:solidFill>
                  <a:srgbClr val="FFFFFF"/>
                </a:solidFill>
                <a:effectLst/>
                <a:uLnTx/>
                <a:uFillTx/>
                <a:latin typeface="Calibri"/>
                <a:cs typeface="Calibri"/>
              </a:rPr>
              <a:t> </a:t>
            </a:r>
            <a:r>
              <a:rPr kumimoji="0" sz="1600" b="1" i="0" u="none" strike="noStrike" kern="0" cap="none" spc="130" normalizeH="0" baseline="0" noProof="0" dirty="0">
                <a:ln>
                  <a:noFill/>
                </a:ln>
                <a:solidFill>
                  <a:srgbClr val="FFFFFF"/>
                </a:solidFill>
                <a:effectLst/>
                <a:uLnTx/>
                <a:uFillTx/>
                <a:latin typeface="Calibri"/>
                <a:cs typeface="Calibri"/>
              </a:rPr>
              <a:t>maximum</a:t>
            </a:r>
            <a:r>
              <a:rPr kumimoji="0" sz="1600" b="1" i="0" u="none" strike="noStrike" kern="0" cap="none" spc="195"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benefit</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45" normalizeH="0" baseline="0" noProof="0" dirty="0">
                <a:ln>
                  <a:noFill/>
                </a:ln>
                <a:solidFill>
                  <a:srgbClr val="FFFFFF"/>
                </a:solidFill>
                <a:effectLst/>
                <a:uLnTx/>
                <a:uFillTx/>
                <a:latin typeface="Calibri"/>
                <a:cs typeface="Calibri"/>
              </a:rPr>
              <a:t>of</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2700" marR="168910" lvl="0" indent="0" defTabSz="914400" eaLnBrk="1" fontAlgn="auto" latinLnBrk="0" hangingPunct="1">
              <a:lnSpc>
                <a:spcPct val="90100"/>
              </a:lnSpc>
              <a:spcBef>
                <a:spcPts val="95"/>
              </a:spcBef>
              <a:spcAft>
                <a:spcPts val="0"/>
              </a:spcAft>
              <a:buClrTx/>
              <a:buSzTx/>
              <a:buFontTx/>
              <a:buNone/>
              <a:tabLst/>
              <a:defRPr/>
            </a:pPr>
            <a:r>
              <a:rPr kumimoji="0" sz="1600" b="1" i="0" u="none" strike="noStrike" kern="0" cap="none" spc="170" normalizeH="0" baseline="0" noProof="0" dirty="0">
                <a:ln>
                  <a:noFill/>
                </a:ln>
                <a:solidFill>
                  <a:srgbClr val="FFFFFF"/>
                </a:solidFill>
                <a:effectLst/>
                <a:uLnTx/>
                <a:uFillTx/>
                <a:latin typeface="Calibri"/>
                <a:cs typeface="Calibri"/>
              </a:rPr>
              <a:t>$150,000</a:t>
            </a:r>
            <a:r>
              <a:rPr kumimoji="0" sz="1600" b="1" i="0" u="none" strike="noStrike" kern="0" cap="none" spc="175"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without</a:t>
            </a:r>
            <a:r>
              <a:rPr kumimoji="0" sz="1600" b="1" i="0" u="none" strike="noStrike" kern="0" cap="none" spc="200" normalizeH="0" baseline="0" noProof="0" dirty="0">
                <a:ln>
                  <a:noFill/>
                </a:ln>
                <a:solidFill>
                  <a:srgbClr val="FFFFFF"/>
                </a:solidFill>
                <a:effectLst/>
                <a:uLnTx/>
                <a:uFillTx/>
                <a:latin typeface="Calibri"/>
                <a:cs typeface="Calibri"/>
              </a:rPr>
              <a:t> </a:t>
            </a:r>
            <a:r>
              <a:rPr kumimoji="0" sz="1600" b="1" i="0" u="none" strike="noStrike" kern="0" cap="none" spc="130" normalizeH="0" baseline="0" noProof="0" dirty="0">
                <a:ln>
                  <a:noFill/>
                </a:ln>
                <a:solidFill>
                  <a:srgbClr val="FFFFFF"/>
                </a:solidFill>
                <a:effectLst/>
                <a:uLnTx/>
                <a:uFillTx/>
                <a:latin typeface="Calibri"/>
                <a:cs typeface="Calibri"/>
              </a:rPr>
              <a:t>Evidence</a:t>
            </a:r>
            <a:r>
              <a:rPr kumimoji="0" sz="1600" b="1" i="0" u="none" strike="noStrike" kern="0" cap="none" spc="200" normalizeH="0" baseline="0" noProof="0" dirty="0">
                <a:ln>
                  <a:noFill/>
                </a:ln>
                <a:solidFill>
                  <a:srgbClr val="FFFFFF"/>
                </a:solidFill>
                <a:effectLst/>
                <a:uLnTx/>
                <a:uFillTx/>
                <a:latin typeface="Calibri"/>
                <a:cs typeface="Calibri"/>
              </a:rPr>
              <a:t> </a:t>
            </a:r>
            <a:r>
              <a:rPr kumimoji="0" sz="1600" b="1" i="0" u="none" strike="noStrike" kern="0" cap="none" spc="70" normalizeH="0" baseline="0" noProof="0" dirty="0">
                <a:ln>
                  <a:noFill/>
                </a:ln>
                <a:solidFill>
                  <a:srgbClr val="FFFFFF"/>
                </a:solidFill>
                <a:effectLst/>
                <a:uLnTx/>
                <a:uFillTx/>
                <a:latin typeface="Calibri"/>
                <a:cs typeface="Calibri"/>
              </a:rPr>
              <a:t>of</a:t>
            </a:r>
            <a:r>
              <a:rPr kumimoji="0" sz="1600" b="1" i="0" u="none" strike="noStrike" kern="0" cap="none" spc="235"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Insurability</a:t>
            </a:r>
            <a:r>
              <a:rPr kumimoji="0" sz="1600" b="1" i="0" u="none" strike="noStrike" kern="0" cap="none" spc="200"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(EDI).</a:t>
            </a:r>
            <a:r>
              <a:rPr kumimoji="0" sz="1600" b="1" i="0" u="none" strike="noStrike" kern="0" cap="none" spc="75" normalizeH="0" baseline="0" noProof="0" dirty="0">
                <a:ln>
                  <a:noFill/>
                </a:ln>
                <a:solidFill>
                  <a:srgbClr val="FFFFFF"/>
                </a:solidFill>
                <a:effectLst/>
                <a:uLnTx/>
                <a:uFillTx/>
                <a:latin typeface="Calibri"/>
                <a:cs typeface="Calibri"/>
              </a:rPr>
              <a:t>  </a:t>
            </a:r>
            <a:r>
              <a:rPr kumimoji="0" sz="1600" b="1" i="0" u="none" strike="noStrike" kern="0" cap="none" spc="145" normalizeH="0" baseline="0" noProof="0" dirty="0">
                <a:ln>
                  <a:noFill/>
                </a:ln>
                <a:solidFill>
                  <a:srgbClr val="FFFFFF"/>
                </a:solidFill>
                <a:effectLst/>
                <a:uLnTx/>
                <a:uFillTx/>
                <a:latin typeface="Calibri"/>
                <a:cs typeface="Calibri"/>
              </a:rPr>
              <a:t>Eligible</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spouses</a:t>
            </a:r>
            <a:r>
              <a:rPr kumimoji="0" sz="1600" b="1" i="0" u="none" strike="noStrike" kern="0" cap="none" spc="215" normalizeH="0" baseline="0" noProof="0" dirty="0">
                <a:ln>
                  <a:noFill/>
                </a:ln>
                <a:solidFill>
                  <a:srgbClr val="FFFFFF"/>
                </a:solidFill>
                <a:effectLst/>
                <a:uLnTx/>
                <a:uFillTx/>
                <a:latin typeface="Calibri"/>
                <a:cs typeface="Calibri"/>
              </a:rPr>
              <a:t> </a:t>
            </a:r>
            <a:r>
              <a:rPr kumimoji="0" sz="1600" b="1" i="0" u="none" strike="noStrike" kern="0" cap="none" spc="100" normalizeH="0" baseline="0" noProof="0" dirty="0">
                <a:ln>
                  <a:noFill/>
                </a:ln>
                <a:solidFill>
                  <a:srgbClr val="FFFFFF"/>
                </a:solidFill>
                <a:effectLst/>
                <a:uLnTx/>
                <a:uFillTx/>
                <a:latin typeface="Calibri"/>
                <a:cs typeface="Calibri"/>
              </a:rPr>
              <a:t>and children</a:t>
            </a:r>
            <a:r>
              <a:rPr kumimoji="0" sz="1600" b="1" i="0" u="none" strike="noStrike" kern="0" cap="none" spc="180" normalizeH="0" baseline="0" noProof="0" dirty="0">
                <a:ln>
                  <a:noFill/>
                </a:ln>
                <a:solidFill>
                  <a:srgbClr val="FFFFFF"/>
                </a:solidFill>
                <a:effectLst/>
                <a:uLnTx/>
                <a:uFillTx/>
                <a:latin typeface="Calibri"/>
                <a:cs typeface="Calibri"/>
              </a:rPr>
              <a:t> </a:t>
            </a:r>
            <a:r>
              <a:rPr kumimoji="0" sz="1600" b="1" i="0" u="none" strike="noStrike" kern="0" cap="none" spc="110" normalizeH="0" baseline="0" noProof="0" dirty="0">
                <a:ln>
                  <a:noFill/>
                </a:ln>
                <a:solidFill>
                  <a:srgbClr val="FFFFFF"/>
                </a:solidFill>
                <a:effectLst/>
                <a:uLnTx/>
                <a:uFillTx/>
                <a:latin typeface="Calibri"/>
                <a:cs typeface="Calibri"/>
              </a:rPr>
              <a:t>can</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145" normalizeH="0" baseline="0" noProof="0" dirty="0">
                <a:ln>
                  <a:noFill/>
                </a:ln>
                <a:solidFill>
                  <a:srgbClr val="FFFFFF"/>
                </a:solidFill>
                <a:effectLst/>
                <a:uLnTx/>
                <a:uFillTx/>
                <a:latin typeface="Calibri"/>
                <a:cs typeface="Calibri"/>
              </a:rPr>
              <a:t>be</a:t>
            </a:r>
            <a:r>
              <a:rPr kumimoji="0" sz="1600" b="1" i="0" u="none" strike="noStrike" kern="0" cap="none" spc="160" normalizeH="0" baseline="0" noProof="0" dirty="0">
                <a:ln>
                  <a:noFill/>
                </a:ln>
                <a:solidFill>
                  <a:srgbClr val="FFFFFF"/>
                </a:solidFill>
                <a:effectLst/>
                <a:uLnTx/>
                <a:uFillTx/>
                <a:latin typeface="Calibri"/>
                <a:cs typeface="Calibri"/>
              </a:rPr>
              <a:t> </a:t>
            </a:r>
            <a:r>
              <a:rPr kumimoji="0" sz="1600" b="1" i="0" u="none" strike="noStrike" kern="0" cap="none" spc="114" normalizeH="0" baseline="0" noProof="0" dirty="0">
                <a:ln>
                  <a:noFill/>
                </a:ln>
                <a:solidFill>
                  <a:srgbClr val="FFFFFF"/>
                </a:solidFill>
                <a:effectLst/>
                <a:uLnTx/>
                <a:uFillTx/>
                <a:latin typeface="Calibri"/>
                <a:cs typeface="Calibri"/>
              </a:rPr>
              <a:t>covered</a:t>
            </a:r>
            <a:r>
              <a:rPr kumimoji="0" sz="1600" b="1" i="0" u="none" strike="noStrike" kern="0" cap="none" spc="210" normalizeH="0" baseline="0" noProof="0" dirty="0">
                <a:ln>
                  <a:noFill/>
                </a:ln>
                <a:solidFill>
                  <a:srgbClr val="FFFFFF"/>
                </a:solidFill>
                <a:effectLst/>
                <a:uLnTx/>
                <a:uFillTx/>
                <a:latin typeface="Calibri"/>
                <a:cs typeface="Calibri"/>
              </a:rPr>
              <a:t> </a:t>
            </a:r>
            <a:r>
              <a:rPr kumimoji="0" sz="1600" b="1" i="0" u="none" strike="noStrike" kern="0" cap="none" spc="65" normalizeH="0" baseline="0" noProof="0" dirty="0">
                <a:ln>
                  <a:noFill/>
                </a:ln>
                <a:solidFill>
                  <a:srgbClr val="FFFFFF"/>
                </a:solidFill>
                <a:effectLst/>
                <a:uLnTx/>
                <a:uFillTx/>
                <a:latin typeface="Calibri"/>
                <a:cs typeface="Calibri"/>
              </a:rPr>
              <a:t>for</a:t>
            </a:r>
            <a:r>
              <a:rPr kumimoji="0" sz="1600" b="1" i="0" u="none" strike="noStrike" kern="0" cap="none" spc="175" normalizeH="0" baseline="0" noProof="0" dirty="0">
                <a:ln>
                  <a:noFill/>
                </a:ln>
                <a:solidFill>
                  <a:srgbClr val="FFFFFF"/>
                </a:solidFill>
                <a:effectLst/>
                <a:uLnTx/>
                <a:uFillTx/>
                <a:latin typeface="Calibri"/>
                <a:cs typeface="Calibri"/>
              </a:rPr>
              <a:t> </a:t>
            </a:r>
            <a:r>
              <a:rPr kumimoji="0" sz="1600" b="1" i="0" u="none" strike="noStrike" kern="0" cap="none" spc="150" normalizeH="0" baseline="0" noProof="0" dirty="0">
                <a:ln>
                  <a:noFill/>
                </a:ln>
                <a:solidFill>
                  <a:srgbClr val="FFFFFF"/>
                </a:solidFill>
                <a:effectLst/>
                <a:uLnTx/>
                <a:uFillTx/>
                <a:latin typeface="Calibri"/>
                <a:cs typeface="Calibri"/>
              </a:rPr>
              <a:t>$25,000.</a:t>
            </a:r>
            <a:r>
              <a:rPr kumimoji="0" sz="1600" b="1" i="0" u="none" strike="noStrike" kern="0" cap="none" spc="85" normalizeH="0" baseline="0" noProof="0" dirty="0">
                <a:ln>
                  <a:noFill/>
                </a:ln>
                <a:solidFill>
                  <a:srgbClr val="FFFFFF"/>
                </a:solidFill>
                <a:effectLst/>
                <a:uLnTx/>
                <a:uFillTx/>
                <a:latin typeface="Calibri"/>
                <a:cs typeface="Calibri"/>
              </a:rPr>
              <a:t>  </a:t>
            </a:r>
            <a:r>
              <a:rPr kumimoji="0" sz="1600" b="1" i="0" u="none" strike="noStrike" kern="0" cap="none" spc="145" normalizeH="0" baseline="0" noProof="0" dirty="0">
                <a:ln>
                  <a:noFill/>
                </a:ln>
                <a:solidFill>
                  <a:srgbClr val="FFFFFF"/>
                </a:solidFill>
                <a:effectLst/>
                <a:uLnTx/>
                <a:uFillTx/>
                <a:latin typeface="Calibri"/>
                <a:cs typeface="Calibri"/>
              </a:rPr>
              <a:t>Coverage</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95" normalizeH="0" baseline="0" noProof="0" dirty="0">
                <a:ln>
                  <a:noFill/>
                </a:ln>
                <a:solidFill>
                  <a:srgbClr val="FFFFFF"/>
                </a:solidFill>
                <a:effectLst/>
                <a:uLnTx/>
                <a:uFillTx/>
                <a:latin typeface="Calibri"/>
                <a:cs typeface="Calibri"/>
              </a:rPr>
              <a:t>automatically</a:t>
            </a:r>
            <a:r>
              <a:rPr kumimoji="0" sz="1600" b="1" i="0" u="none" strike="noStrike" kern="0" cap="none" spc="200"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ends</a:t>
            </a:r>
            <a:r>
              <a:rPr kumimoji="0" sz="1600" b="1" i="0" u="none" strike="noStrike" kern="0" cap="none" spc="190" normalizeH="0" baseline="0" noProof="0" dirty="0">
                <a:ln>
                  <a:noFill/>
                </a:ln>
                <a:solidFill>
                  <a:srgbClr val="FFFFFF"/>
                </a:solidFill>
                <a:effectLst/>
                <a:uLnTx/>
                <a:uFillTx/>
                <a:latin typeface="Calibri"/>
                <a:cs typeface="Calibri"/>
              </a:rPr>
              <a:t> </a:t>
            </a:r>
            <a:r>
              <a:rPr kumimoji="0" sz="1600" b="1" i="0" u="none" strike="noStrike" kern="0" cap="none" spc="0" normalizeH="0" baseline="0" noProof="0" dirty="0">
                <a:ln>
                  <a:noFill/>
                </a:ln>
                <a:solidFill>
                  <a:srgbClr val="FFFFFF"/>
                </a:solidFill>
                <a:effectLst/>
                <a:uLnTx/>
                <a:uFillTx/>
                <a:latin typeface="Calibri"/>
                <a:cs typeface="Calibri"/>
              </a:rPr>
              <a:t>at</a:t>
            </a:r>
            <a:r>
              <a:rPr kumimoji="0" sz="1600" b="1" i="0" u="none" strike="noStrike" kern="0" cap="none" spc="165" normalizeH="0" baseline="0" noProof="0" dirty="0">
                <a:ln>
                  <a:noFill/>
                </a:ln>
                <a:solidFill>
                  <a:srgbClr val="FFFFFF"/>
                </a:solidFill>
                <a:effectLst/>
                <a:uLnTx/>
                <a:uFillTx/>
                <a:latin typeface="Calibri"/>
                <a:cs typeface="Calibri"/>
              </a:rPr>
              <a:t> </a:t>
            </a:r>
            <a:r>
              <a:rPr kumimoji="0" sz="1600" b="1" i="0" u="none" strike="noStrike" kern="0" cap="none" spc="150" normalizeH="0" baseline="0" noProof="0" dirty="0">
                <a:ln>
                  <a:noFill/>
                </a:ln>
                <a:solidFill>
                  <a:srgbClr val="FFFFFF"/>
                </a:solidFill>
                <a:effectLst/>
                <a:uLnTx/>
                <a:uFillTx/>
                <a:latin typeface="Calibri"/>
                <a:cs typeface="Calibri"/>
              </a:rPr>
              <a:t>age </a:t>
            </a:r>
            <a:r>
              <a:rPr kumimoji="0" sz="1600" b="1" i="0" u="none" strike="noStrike" kern="0" cap="none" spc="120" normalizeH="0" baseline="0" noProof="0" dirty="0">
                <a:ln>
                  <a:noFill/>
                </a:ln>
                <a:solidFill>
                  <a:srgbClr val="FFFFFF"/>
                </a:solidFill>
                <a:effectLst/>
                <a:uLnTx/>
                <a:uFillTx/>
                <a:latin typeface="Calibri"/>
                <a:cs typeface="Calibri"/>
              </a:rPr>
              <a:t>100.</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840"/>
              </a:spcBef>
              <a:spcAft>
                <a:spcPts val="0"/>
              </a:spcAft>
              <a:buClr>
                <a:srgbClr val="E86000"/>
              </a:buClr>
              <a:buSzTx/>
              <a:buFont typeface="Arial"/>
              <a:buChar char="•"/>
              <a:tabLst>
                <a:tab pos="299085" algn="l"/>
              </a:tabLst>
              <a:defRPr/>
            </a:pPr>
            <a:r>
              <a:rPr kumimoji="0" sz="1400" b="1" i="0" u="none" strike="noStrike" kern="0" cap="none" spc="85" normalizeH="0" baseline="0" noProof="0" dirty="0">
                <a:ln>
                  <a:noFill/>
                </a:ln>
                <a:solidFill>
                  <a:srgbClr val="FFFFFF"/>
                </a:solidFill>
                <a:effectLst/>
                <a:uLnTx/>
                <a:uFillTx/>
                <a:latin typeface="Calibri"/>
                <a:cs typeface="Calibri"/>
              </a:rPr>
              <a:t>Administrator:</a:t>
            </a:r>
            <a:r>
              <a:rPr kumimoji="0" sz="1400" b="1" i="0" u="none" strike="noStrike" kern="0" cap="none" spc="170" normalizeH="0" baseline="0" noProof="0" dirty="0">
                <a:ln>
                  <a:noFill/>
                </a:ln>
                <a:solidFill>
                  <a:srgbClr val="FFFFFF"/>
                </a:solidFill>
                <a:effectLst/>
                <a:uLnTx/>
                <a:uFillTx/>
                <a:latin typeface="Calibri"/>
                <a:cs typeface="Calibri"/>
              </a:rPr>
              <a:t> </a:t>
            </a:r>
            <a:r>
              <a:rPr kumimoji="0" sz="1400" b="1" i="0" u="none" strike="noStrike" kern="0" cap="none" spc="95" normalizeH="0" baseline="0" noProof="0" dirty="0">
                <a:ln>
                  <a:noFill/>
                </a:ln>
                <a:solidFill>
                  <a:srgbClr val="FFFFFF"/>
                </a:solidFill>
                <a:effectLst/>
                <a:uLnTx/>
                <a:uFillTx/>
                <a:latin typeface="Calibri"/>
                <a:cs typeface="Calibri"/>
              </a:rPr>
              <a:t>Mass</a:t>
            </a:r>
            <a:r>
              <a:rPr kumimoji="0" sz="1400" b="1" i="0" u="none" strike="noStrike" kern="0" cap="none" spc="175" normalizeH="0" baseline="0" noProof="0" dirty="0">
                <a:ln>
                  <a:noFill/>
                </a:ln>
                <a:solidFill>
                  <a:srgbClr val="FFFFFF"/>
                </a:solidFill>
                <a:effectLst/>
                <a:uLnTx/>
                <a:uFillTx/>
                <a:latin typeface="Calibri"/>
                <a:cs typeface="Calibri"/>
              </a:rPr>
              <a:t> </a:t>
            </a:r>
            <a:r>
              <a:rPr kumimoji="0" sz="1400" b="1" i="0" u="none" strike="noStrike" kern="0" cap="none" spc="60" normalizeH="0" baseline="0" noProof="0" dirty="0">
                <a:ln>
                  <a:noFill/>
                </a:ln>
                <a:solidFill>
                  <a:srgbClr val="FFFFFF"/>
                </a:solidFill>
                <a:effectLst/>
                <a:uLnTx/>
                <a:uFillTx/>
                <a:latin typeface="Calibri"/>
                <a:cs typeface="Calibri"/>
              </a:rPr>
              <a:t>Mutual.</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9085" marR="83185" lvl="0" indent="-287020" defTabSz="914400" eaLnBrk="1" fontAlgn="auto" latinLnBrk="0" hangingPunct="1">
              <a:lnSpc>
                <a:spcPts val="1510"/>
              </a:lnSpc>
              <a:spcBef>
                <a:spcPts val="1020"/>
              </a:spcBef>
              <a:spcAft>
                <a:spcPts val="0"/>
              </a:spcAft>
              <a:buClr>
                <a:srgbClr val="E86000"/>
              </a:buClr>
              <a:buSzTx/>
              <a:buFont typeface="Arial"/>
              <a:buChar char="•"/>
              <a:tabLst>
                <a:tab pos="299085" algn="l"/>
              </a:tabLst>
              <a:defRPr/>
            </a:pPr>
            <a:r>
              <a:rPr kumimoji="0" sz="1400" b="1" i="0" u="none" strike="noStrike" kern="0" cap="none" spc="95" normalizeH="0" baseline="0" noProof="0" dirty="0">
                <a:ln>
                  <a:noFill/>
                </a:ln>
                <a:solidFill>
                  <a:srgbClr val="FFFFFF"/>
                </a:solidFill>
                <a:effectLst/>
                <a:uLnTx/>
                <a:uFillTx/>
                <a:latin typeface="Calibri"/>
                <a:cs typeface="Calibri"/>
              </a:rPr>
              <a:t>Eligibility:</a:t>
            </a:r>
            <a:r>
              <a:rPr kumimoji="0" sz="1400" b="1" i="0" u="none" strike="noStrike" kern="0" cap="none" spc="130" normalizeH="0" baseline="0" noProof="0" dirty="0">
                <a:ln>
                  <a:noFill/>
                </a:ln>
                <a:solidFill>
                  <a:srgbClr val="FFFFFF"/>
                </a:solidFill>
                <a:effectLst/>
                <a:uLnTx/>
                <a:uFillTx/>
                <a:latin typeface="Calibri"/>
                <a:cs typeface="Calibri"/>
              </a:rPr>
              <a:t> </a:t>
            </a:r>
            <a:r>
              <a:rPr kumimoji="0" sz="1400" b="1" i="0" u="none" strike="noStrike" kern="0" cap="none" spc="90" normalizeH="0" baseline="0" noProof="0" dirty="0">
                <a:ln>
                  <a:noFill/>
                </a:ln>
                <a:solidFill>
                  <a:srgbClr val="FFFFFF"/>
                </a:solidFill>
                <a:effectLst/>
                <a:uLnTx/>
                <a:uFillTx/>
                <a:latin typeface="Calibri"/>
                <a:cs typeface="Calibri"/>
              </a:rPr>
              <a:t>Active,</a:t>
            </a:r>
            <a:r>
              <a:rPr kumimoji="0" sz="1400" b="1" i="0" u="none" strike="noStrike" kern="0" cap="none" spc="50" normalizeH="0" baseline="0" noProof="0" dirty="0">
                <a:ln>
                  <a:noFill/>
                </a:ln>
                <a:solidFill>
                  <a:srgbClr val="FFFFFF"/>
                </a:solidFill>
                <a:effectLst/>
                <a:uLnTx/>
                <a:uFillTx/>
                <a:latin typeface="Calibri"/>
                <a:cs typeface="Calibri"/>
              </a:rPr>
              <a:t> </a:t>
            </a:r>
            <a:r>
              <a:rPr kumimoji="0" sz="1400" b="1" i="0" u="none" strike="noStrike" kern="0" cap="none" spc="75" normalizeH="0" baseline="0" noProof="0" dirty="0">
                <a:ln>
                  <a:noFill/>
                </a:ln>
                <a:solidFill>
                  <a:srgbClr val="FFFFFF"/>
                </a:solidFill>
                <a:effectLst/>
                <a:uLnTx/>
                <a:uFillTx/>
                <a:latin typeface="Calibri"/>
                <a:cs typeface="Calibri"/>
              </a:rPr>
              <a:t>full-time,</a:t>
            </a:r>
            <a:r>
              <a:rPr kumimoji="0" sz="1400" b="1" i="0" u="none" strike="noStrike" kern="0" cap="none" spc="80" normalizeH="0" baseline="0" noProof="0" dirty="0">
                <a:ln>
                  <a:noFill/>
                </a:ln>
                <a:solidFill>
                  <a:srgbClr val="FFFFFF"/>
                </a:solidFill>
                <a:effectLst/>
                <a:uLnTx/>
                <a:uFillTx/>
                <a:latin typeface="Calibri"/>
                <a:cs typeface="Calibri"/>
              </a:rPr>
              <a:t> </a:t>
            </a:r>
            <a:r>
              <a:rPr kumimoji="0" sz="1400" b="1" i="0" u="none" strike="noStrike" kern="0" cap="none" spc="105" normalizeH="0" baseline="0" noProof="0" dirty="0">
                <a:ln>
                  <a:noFill/>
                </a:ln>
                <a:solidFill>
                  <a:srgbClr val="FFFFFF"/>
                </a:solidFill>
                <a:effectLst/>
                <a:uLnTx/>
                <a:uFillTx/>
                <a:latin typeface="Calibri"/>
                <a:cs typeface="Calibri"/>
              </a:rPr>
              <a:t>non-</a:t>
            </a:r>
            <a:r>
              <a:rPr kumimoji="0" sz="1400" b="1" i="0" u="none" strike="noStrike" kern="0" cap="none" spc="90" normalizeH="0" baseline="0" noProof="0" dirty="0">
                <a:ln>
                  <a:noFill/>
                </a:ln>
                <a:solidFill>
                  <a:srgbClr val="FFFFFF"/>
                </a:solidFill>
                <a:effectLst/>
                <a:uLnTx/>
                <a:uFillTx/>
                <a:latin typeface="Calibri"/>
                <a:cs typeface="Calibri"/>
              </a:rPr>
              <a:t>student</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120" normalizeH="0" baseline="0" noProof="0" dirty="0">
                <a:ln>
                  <a:noFill/>
                </a:ln>
                <a:solidFill>
                  <a:srgbClr val="FFFFFF"/>
                </a:solidFill>
                <a:effectLst/>
                <a:uLnTx/>
                <a:uFillTx/>
                <a:latin typeface="Calibri"/>
                <a:cs typeface="Calibri"/>
              </a:rPr>
              <a:t>employees</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70" normalizeH="0" baseline="0" noProof="0" dirty="0">
                <a:ln>
                  <a:noFill/>
                </a:ln>
                <a:solidFill>
                  <a:srgbClr val="FFFFFF"/>
                </a:solidFill>
                <a:effectLst/>
                <a:uLnTx/>
                <a:uFillTx/>
                <a:latin typeface="Calibri"/>
                <a:cs typeface="Calibri"/>
              </a:rPr>
              <a:t>with</a:t>
            </a:r>
            <a:r>
              <a:rPr kumimoji="0" sz="1400" b="1" i="0" u="none" strike="noStrike" kern="0" cap="none" spc="150" normalizeH="0" baseline="0" noProof="0" dirty="0">
                <a:ln>
                  <a:noFill/>
                </a:ln>
                <a:solidFill>
                  <a:srgbClr val="FFFFFF"/>
                </a:solidFill>
                <a:effectLst/>
                <a:uLnTx/>
                <a:uFillTx/>
                <a:latin typeface="Calibri"/>
                <a:cs typeface="Calibri"/>
              </a:rPr>
              <a:t> </a:t>
            </a:r>
            <a:r>
              <a:rPr kumimoji="0" sz="1400" b="1" i="0" u="none" strike="noStrike" kern="0" cap="none" spc="160" normalizeH="0" baseline="0" noProof="0" dirty="0">
                <a:ln>
                  <a:noFill/>
                </a:ln>
                <a:solidFill>
                  <a:srgbClr val="FFFFFF"/>
                </a:solidFill>
                <a:effectLst/>
                <a:uLnTx/>
                <a:uFillTx/>
                <a:latin typeface="Calibri"/>
                <a:cs typeface="Calibri"/>
              </a:rPr>
              <a:t>12</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95" normalizeH="0" baseline="0" noProof="0" dirty="0">
                <a:ln>
                  <a:noFill/>
                </a:ln>
                <a:solidFill>
                  <a:srgbClr val="FFFFFF"/>
                </a:solidFill>
                <a:effectLst/>
                <a:uLnTx/>
                <a:uFillTx/>
                <a:latin typeface="Calibri"/>
                <a:cs typeface="Calibri"/>
              </a:rPr>
              <a:t>months</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of</a:t>
            </a:r>
            <a:r>
              <a:rPr kumimoji="0" sz="1400" b="1" i="0" u="none" strike="noStrike" kern="0" cap="none" spc="215" normalizeH="0" baseline="0" noProof="0" dirty="0">
                <a:ln>
                  <a:noFill/>
                </a:ln>
                <a:solidFill>
                  <a:srgbClr val="FFFFFF"/>
                </a:solidFill>
                <a:effectLst/>
                <a:uLnTx/>
                <a:uFillTx/>
                <a:latin typeface="Calibri"/>
                <a:cs typeface="Calibri"/>
              </a:rPr>
              <a:t> </a:t>
            </a:r>
            <a:r>
              <a:rPr kumimoji="0" sz="1400" b="1" i="0" u="none" strike="noStrike" kern="0" cap="none" spc="85" normalizeH="0" baseline="0" noProof="0" dirty="0">
                <a:ln>
                  <a:noFill/>
                </a:ln>
                <a:solidFill>
                  <a:srgbClr val="FFFFFF"/>
                </a:solidFill>
                <a:effectLst/>
                <a:uLnTx/>
                <a:uFillTx/>
                <a:latin typeface="Calibri"/>
                <a:cs typeface="Calibri"/>
              </a:rPr>
              <a:t>continuous </a:t>
            </a:r>
            <a:r>
              <a:rPr kumimoji="0" sz="1400" b="1" i="0" u="none" strike="noStrike" kern="0" cap="none" spc="100" normalizeH="0" baseline="0" noProof="0" dirty="0">
                <a:ln>
                  <a:noFill/>
                </a:ln>
                <a:solidFill>
                  <a:srgbClr val="FFFFFF"/>
                </a:solidFill>
                <a:effectLst/>
                <a:uLnTx/>
                <a:uFillTx/>
                <a:latin typeface="Calibri"/>
                <a:cs typeface="Calibri"/>
              </a:rPr>
              <a:t>service</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75" normalizeH="0" baseline="0" noProof="0" dirty="0">
                <a:ln>
                  <a:noFill/>
                </a:ln>
                <a:solidFill>
                  <a:srgbClr val="FFFFFF"/>
                </a:solidFill>
                <a:effectLst/>
                <a:uLnTx/>
                <a:uFillTx/>
                <a:latin typeface="Calibri"/>
                <a:cs typeface="Calibri"/>
              </a:rPr>
              <a:t>are</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95" normalizeH="0" baseline="0" noProof="0" dirty="0">
                <a:ln>
                  <a:noFill/>
                </a:ln>
                <a:solidFill>
                  <a:srgbClr val="FFFFFF"/>
                </a:solidFill>
                <a:effectLst/>
                <a:uLnTx/>
                <a:uFillTx/>
                <a:latin typeface="Calibri"/>
                <a:cs typeface="Calibri"/>
              </a:rPr>
              <a:t>eligible.</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ts val="1595"/>
              </a:lnSpc>
              <a:spcBef>
                <a:spcPts val="820"/>
              </a:spcBef>
              <a:spcAft>
                <a:spcPts val="0"/>
              </a:spcAft>
              <a:buClr>
                <a:srgbClr val="E86000"/>
              </a:buClr>
              <a:buSzTx/>
              <a:buFont typeface="Arial"/>
              <a:buChar char="•"/>
              <a:tabLst>
                <a:tab pos="299085" algn="l"/>
              </a:tabLst>
              <a:defRPr/>
            </a:pPr>
            <a:r>
              <a:rPr kumimoji="0" sz="1400" b="1" i="0" u="none" strike="noStrike" kern="0" cap="none" spc="65" normalizeH="0" baseline="0" noProof="0" dirty="0">
                <a:ln>
                  <a:noFill/>
                </a:ln>
                <a:solidFill>
                  <a:srgbClr val="FFFFFF"/>
                </a:solidFill>
                <a:effectLst/>
                <a:uLnTx/>
                <a:uFillTx/>
                <a:latin typeface="Calibri"/>
                <a:cs typeface="Calibri"/>
              </a:rPr>
              <a:t>Portability:</a:t>
            </a:r>
            <a:r>
              <a:rPr kumimoji="0" sz="1400" b="1" i="0" u="none" strike="noStrike" kern="0" cap="none" spc="165" normalizeH="0" baseline="0" noProof="0" dirty="0">
                <a:ln>
                  <a:noFill/>
                </a:ln>
                <a:solidFill>
                  <a:srgbClr val="FFFFFF"/>
                </a:solidFill>
                <a:effectLst/>
                <a:uLnTx/>
                <a:uFillTx/>
                <a:latin typeface="Calibri"/>
                <a:cs typeface="Calibri"/>
              </a:rPr>
              <a:t> </a:t>
            </a:r>
            <a:r>
              <a:rPr kumimoji="0" sz="1400" b="1" i="0" u="none" strike="noStrike" kern="0" cap="none" spc="0" normalizeH="0" baseline="0" noProof="0" dirty="0">
                <a:ln>
                  <a:noFill/>
                </a:ln>
                <a:solidFill>
                  <a:srgbClr val="FFFFFF"/>
                </a:solidFill>
                <a:effectLst/>
                <a:uLnTx/>
                <a:uFillTx/>
                <a:latin typeface="Calibri"/>
                <a:cs typeface="Calibri"/>
              </a:rPr>
              <a:t>If</a:t>
            </a:r>
            <a:r>
              <a:rPr kumimoji="0" sz="1400" b="1" i="0" u="none" strike="noStrike" kern="0" cap="none" spc="215" normalizeH="0" baseline="0" noProof="0" dirty="0">
                <a:ln>
                  <a:noFill/>
                </a:ln>
                <a:solidFill>
                  <a:srgbClr val="FFFFFF"/>
                </a:solidFill>
                <a:effectLst/>
                <a:uLnTx/>
                <a:uFillTx/>
                <a:latin typeface="Calibri"/>
                <a:cs typeface="Calibri"/>
              </a:rPr>
              <a:t> </a:t>
            </a:r>
            <a:r>
              <a:rPr kumimoji="0" sz="1400" b="1" i="0" u="none" strike="noStrike" kern="0" cap="none" spc="90" normalizeH="0" baseline="0" noProof="0" dirty="0">
                <a:ln>
                  <a:noFill/>
                </a:ln>
                <a:solidFill>
                  <a:srgbClr val="FFFFFF"/>
                </a:solidFill>
                <a:effectLst/>
                <a:uLnTx/>
                <a:uFillTx/>
                <a:latin typeface="Calibri"/>
                <a:cs typeface="Calibri"/>
              </a:rPr>
              <a:t>an</a:t>
            </a:r>
            <a:r>
              <a:rPr kumimoji="0" sz="1400" b="1" i="0" u="none" strike="noStrike" kern="0" cap="none" spc="155" normalizeH="0" baseline="0" noProof="0" dirty="0">
                <a:ln>
                  <a:noFill/>
                </a:ln>
                <a:solidFill>
                  <a:srgbClr val="FFFFFF"/>
                </a:solidFill>
                <a:effectLst/>
                <a:uLnTx/>
                <a:uFillTx/>
                <a:latin typeface="Calibri"/>
                <a:cs typeface="Calibri"/>
              </a:rPr>
              <a:t> </a:t>
            </a:r>
            <a:r>
              <a:rPr kumimoji="0" sz="1400" b="1" i="0" u="none" strike="noStrike" kern="0" cap="none" spc="125" normalizeH="0" baseline="0" noProof="0" dirty="0">
                <a:ln>
                  <a:noFill/>
                </a:ln>
                <a:solidFill>
                  <a:srgbClr val="FFFFFF"/>
                </a:solidFill>
                <a:effectLst/>
                <a:uLnTx/>
                <a:uFillTx/>
                <a:latin typeface="Calibri"/>
                <a:cs typeface="Calibri"/>
              </a:rPr>
              <a:t>employee</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100" normalizeH="0" baseline="0" noProof="0" dirty="0">
                <a:ln>
                  <a:noFill/>
                </a:ln>
                <a:solidFill>
                  <a:srgbClr val="FFFFFF"/>
                </a:solidFill>
                <a:effectLst/>
                <a:uLnTx/>
                <a:uFillTx/>
                <a:latin typeface="Calibri"/>
                <a:cs typeface="Calibri"/>
              </a:rPr>
              <a:t>leaves Auburn,</a:t>
            </a:r>
            <a:r>
              <a:rPr kumimoji="0" sz="1400" b="1" i="0" u="none" strike="noStrike" kern="0" cap="none" spc="50"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they</a:t>
            </a:r>
            <a:r>
              <a:rPr kumimoji="0" sz="1400" b="1" i="0" u="none" strike="noStrike" kern="0" cap="none" spc="130" normalizeH="0" baseline="0" noProof="0" dirty="0">
                <a:ln>
                  <a:noFill/>
                </a:ln>
                <a:solidFill>
                  <a:srgbClr val="FFFFFF"/>
                </a:solidFill>
                <a:effectLst/>
                <a:uLnTx/>
                <a:uFillTx/>
                <a:latin typeface="Calibri"/>
                <a:cs typeface="Calibri"/>
              </a:rPr>
              <a:t> </a:t>
            </a:r>
            <a:r>
              <a:rPr kumimoji="0" sz="1400" b="1" i="0" u="none" strike="noStrike" kern="0" cap="none" spc="105" normalizeH="0" baseline="0" noProof="0" dirty="0">
                <a:ln>
                  <a:noFill/>
                </a:ln>
                <a:solidFill>
                  <a:srgbClr val="FFFFFF"/>
                </a:solidFill>
                <a:effectLst/>
                <a:uLnTx/>
                <a:uFillTx/>
                <a:latin typeface="Calibri"/>
                <a:cs typeface="Calibri"/>
              </a:rPr>
              <a:t>have</a:t>
            </a:r>
            <a:r>
              <a:rPr kumimoji="0" sz="1400" b="1" i="0" u="none" strike="noStrike" kern="0" cap="none" spc="160"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the</a:t>
            </a:r>
            <a:r>
              <a:rPr kumimoji="0" sz="1400" b="1" i="0" u="none" strike="noStrike" kern="0" cap="none" spc="130" normalizeH="0" baseline="0" noProof="0" dirty="0">
                <a:ln>
                  <a:noFill/>
                </a:ln>
                <a:solidFill>
                  <a:srgbClr val="FFFFFF"/>
                </a:solidFill>
                <a:effectLst/>
                <a:uLnTx/>
                <a:uFillTx/>
                <a:latin typeface="Calibri"/>
                <a:cs typeface="Calibri"/>
              </a:rPr>
              <a:t> </a:t>
            </a:r>
            <a:r>
              <a:rPr kumimoji="0" sz="1400" b="1" i="0" u="none" strike="noStrike" kern="0" cap="none" spc="95" normalizeH="0" baseline="0" noProof="0" dirty="0">
                <a:ln>
                  <a:noFill/>
                </a:ln>
                <a:solidFill>
                  <a:srgbClr val="FFFFFF"/>
                </a:solidFill>
                <a:effectLst/>
                <a:uLnTx/>
                <a:uFillTx/>
                <a:latin typeface="Calibri"/>
                <a:cs typeface="Calibri"/>
              </a:rPr>
              <a:t>opportunity</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65" normalizeH="0" baseline="0" noProof="0" dirty="0">
                <a:ln>
                  <a:noFill/>
                </a:ln>
                <a:solidFill>
                  <a:srgbClr val="FFFFFF"/>
                </a:solidFill>
                <a:effectLst/>
                <a:uLnTx/>
                <a:uFillTx/>
                <a:latin typeface="Calibri"/>
                <a:cs typeface="Calibri"/>
              </a:rPr>
              <a:t>to</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85" normalizeH="0" baseline="0" noProof="0" dirty="0">
                <a:ln>
                  <a:noFill/>
                </a:ln>
                <a:solidFill>
                  <a:srgbClr val="FFFFFF"/>
                </a:solidFill>
                <a:effectLst/>
                <a:uLnTx/>
                <a:uFillTx/>
                <a:latin typeface="Calibri"/>
                <a:cs typeface="Calibri"/>
              </a:rPr>
              <a:t>continue</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9085" marR="0" lvl="0" indent="0" defTabSz="914400" eaLnBrk="1" fontAlgn="auto" latinLnBrk="0" hangingPunct="1">
              <a:lnSpc>
                <a:spcPts val="1595"/>
              </a:lnSpc>
              <a:spcBef>
                <a:spcPts val="0"/>
              </a:spcBef>
              <a:spcAft>
                <a:spcPts val="0"/>
              </a:spcAft>
              <a:buClrTx/>
              <a:buSzTx/>
              <a:buFontTx/>
              <a:buNone/>
              <a:tabLst/>
              <a:defRPr/>
            </a:pPr>
            <a:r>
              <a:rPr kumimoji="0" sz="1400" b="1" i="0" u="none" strike="noStrike" kern="0" cap="none" spc="65" normalizeH="0" baseline="0" noProof="0" dirty="0">
                <a:ln>
                  <a:noFill/>
                </a:ln>
                <a:solidFill>
                  <a:srgbClr val="FFFFFF"/>
                </a:solidFill>
                <a:effectLst/>
                <a:uLnTx/>
                <a:uFillTx/>
                <a:latin typeface="Calibri"/>
                <a:cs typeface="Calibri"/>
              </a:rPr>
              <a:t>this</a:t>
            </a:r>
            <a:r>
              <a:rPr kumimoji="0" sz="1400" b="1" i="0" u="none" strike="noStrike" kern="0" cap="none" spc="155" normalizeH="0" baseline="0" noProof="0" dirty="0">
                <a:ln>
                  <a:noFill/>
                </a:ln>
                <a:solidFill>
                  <a:srgbClr val="FFFFFF"/>
                </a:solidFill>
                <a:effectLst/>
                <a:uLnTx/>
                <a:uFillTx/>
                <a:latin typeface="Calibri"/>
                <a:cs typeface="Calibri"/>
              </a:rPr>
              <a:t> </a:t>
            </a:r>
            <a:r>
              <a:rPr kumimoji="0" sz="1400" b="1" i="0" u="none" strike="noStrike" kern="0" cap="none" spc="125" normalizeH="0" baseline="0" noProof="0" dirty="0">
                <a:ln>
                  <a:noFill/>
                </a:ln>
                <a:solidFill>
                  <a:srgbClr val="FFFFFF"/>
                </a:solidFill>
                <a:effectLst/>
                <a:uLnTx/>
                <a:uFillTx/>
                <a:latin typeface="Calibri"/>
                <a:cs typeface="Calibri"/>
              </a:rPr>
              <a:t>coverage</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0" normalizeH="0" baseline="0" noProof="0" dirty="0">
                <a:ln>
                  <a:noFill/>
                </a:ln>
                <a:solidFill>
                  <a:srgbClr val="FFFFFF"/>
                </a:solidFill>
                <a:effectLst/>
                <a:uLnTx/>
                <a:uFillTx/>
                <a:latin typeface="Calibri"/>
                <a:cs typeface="Calibri"/>
              </a:rPr>
              <a:t>at</a:t>
            </a:r>
            <a:r>
              <a:rPr kumimoji="0" sz="1400" b="1" i="0" u="none" strike="noStrike" kern="0" cap="none" spc="160"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the</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120" normalizeH="0" baseline="0" noProof="0" dirty="0">
                <a:ln>
                  <a:noFill/>
                </a:ln>
                <a:solidFill>
                  <a:srgbClr val="FFFFFF"/>
                </a:solidFill>
                <a:effectLst/>
                <a:uLnTx/>
                <a:uFillTx/>
                <a:latin typeface="Calibri"/>
                <a:cs typeface="Calibri"/>
              </a:rPr>
              <a:t>same</a:t>
            </a:r>
            <a:r>
              <a:rPr kumimoji="0" sz="1400" b="1" i="0" u="none" strike="noStrike" kern="0" cap="none" spc="155" normalizeH="0" baseline="0" noProof="0" dirty="0">
                <a:ln>
                  <a:noFill/>
                </a:ln>
                <a:solidFill>
                  <a:srgbClr val="FFFFFF"/>
                </a:solidFill>
                <a:effectLst/>
                <a:uLnTx/>
                <a:uFillTx/>
                <a:latin typeface="Calibri"/>
                <a:cs typeface="Calibri"/>
              </a:rPr>
              <a:t> </a:t>
            </a:r>
            <a:r>
              <a:rPr kumimoji="0" sz="1400" b="1" i="0" u="none" strike="noStrike" kern="0" cap="none" spc="95" normalizeH="0" baseline="0" noProof="0" dirty="0">
                <a:ln>
                  <a:noFill/>
                </a:ln>
                <a:solidFill>
                  <a:srgbClr val="FFFFFF"/>
                </a:solidFill>
                <a:effectLst/>
                <a:uLnTx/>
                <a:uFillTx/>
                <a:latin typeface="Calibri"/>
                <a:cs typeface="Calibri"/>
              </a:rPr>
              <a:t>benefit</a:t>
            </a:r>
            <a:r>
              <a:rPr kumimoji="0" sz="1400" b="1" i="0" u="none" strike="noStrike" kern="0" cap="none" spc="150" normalizeH="0" baseline="0" noProof="0" dirty="0">
                <a:ln>
                  <a:noFill/>
                </a:ln>
                <a:solidFill>
                  <a:srgbClr val="FFFFFF"/>
                </a:solidFill>
                <a:effectLst/>
                <a:uLnTx/>
                <a:uFillTx/>
                <a:latin typeface="Calibri"/>
                <a:cs typeface="Calibri"/>
              </a:rPr>
              <a:t> </a:t>
            </a:r>
            <a:r>
              <a:rPr kumimoji="0" sz="1400" b="1" i="0" u="none" strike="noStrike" kern="0" cap="none" spc="90" normalizeH="0" baseline="0" noProof="0" dirty="0">
                <a:ln>
                  <a:noFill/>
                </a:ln>
                <a:solidFill>
                  <a:srgbClr val="FFFFFF"/>
                </a:solidFill>
                <a:effectLst/>
                <a:uLnTx/>
                <a:uFillTx/>
                <a:latin typeface="Calibri"/>
                <a:cs typeface="Calibri"/>
              </a:rPr>
              <a:t>level</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105" normalizeH="0" baseline="0" noProof="0" dirty="0">
                <a:ln>
                  <a:noFill/>
                </a:ln>
                <a:solidFill>
                  <a:srgbClr val="FFFFFF"/>
                </a:solidFill>
                <a:effectLst/>
                <a:uLnTx/>
                <a:uFillTx/>
                <a:latin typeface="Calibri"/>
                <a:cs typeface="Calibri"/>
              </a:rPr>
              <a:t>on</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a</a:t>
            </a:r>
            <a:r>
              <a:rPr kumimoji="0" sz="1400" b="1" i="0" u="none" strike="noStrike" kern="0" cap="none" spc="165" normalizeH="0" baseline="0" noProof="0" dirty="0">
                <a:ln>
                  <a:noFill/>
                </a:ln>
                <a:solidFill>
                  <a:srgbClr val="FFFFFF"/>
                </a:solidFill>
                <a:effectLst/>
                <a:uLnTx/>
                <a:uFillTx/>
                <a:latin typeface="Calibri"/>
                <a:cs typeface="Calibri"/>
              </a:rPr>
              <a:t> </a:t>
            </a:r>
            <a:r>
              <a:rPr kumimoji="0" sz="1400" b="1" i="0" u="none" strike="noStrike" kern="0" cap="none" spc="95" normalizeH="0" baseline="0" noProof="0" dirty="0">
                <a:ln>
                  <a:noFill/>
                </a:ln>
                <a:solidFill>
                  <a:srgbClr val="FFFFFF"/>
                </a:solidFill>
                <a:effectLst/>
                <a:uLnTx/>
                <a:uFillTx/>
                <a:latin typeface="Calibri"/>
                <a:cs typeface="Calibri"/>
              </a:rPr>
              <a:t>direct-</a:t>
            </a:r>
            <a:r>
              <a:rPr kumimoji="0" sz="1400" b="1" i="0" u="none" strike="noStrike" kern="0" cap="none" spc="114" normalizeH="0" baseline="0" noProof="0" dirty="0">
                <a:ln>
                  <a:noFill/>
                </a:ln>
                <a:solidFill>
                  <a:srgbClr val="FFFFFF"/>
                </a:solidFill>
                <a:effectLst/>
                <a:uLnTx/>
                <a:uFillTx/>
                <a:latin typeface="Calibri"/>
                <a:cs typeface="Calibri"/>
              </a:rPr>
              <a:t>pay</a:t>
            </a:r>
            <a:r>
              <a:rPr kumimoji="0" sz="1400" b="1" i="0" u="none" strike="noStrike" kern="0" cap="none" spc="150"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basis.</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9085" marR="41910" lvl="0" indent="-287020" defTabSz="914400" eaLnBrk="1" fontAlgn="auto" latinLnBrk="0" hangingPunct="1">
              <a:lnSpc>
                <a:spcPts val="1510"/>
              </a:lnSpc>
              <a:spcBef>
                <a:spcPts val="1019"/>
              </a:spcBef>
              <a:spcAft>
                <a:spcPts val="0"/>
              </a:spcAft>
              <a:buClr>
                <a:srgbClr val="E86000"/>
              </a:buClr>
              <a:buSzTx/>
              <a:buFont typeface="Arial"/>
              <a:buChar char="•"/>
              <a:tabLst>
                <a:tab pos="299085" algn="l"/>
              </a:tabLst>
              <a:defRPr/>
            </a:pPr>
            <a:r>
              <a:rPr kumimoji="0" sz="1400" b="1" i="0" u="none" strike="noStrike" kern="0" cap="none" spc="80" normalizeH="0" baseline="0" noProof="0" dirty="0">
                <a:ln>
                  <a:noFill/>
                </a:ln>
                <a:solidFill>
                  <a:srgbClr val="FFFFFF"/>
                </a:solidFill>
                <a:effectLst/>
                <a:uLnTx/>
                <a:uFillTx/>
                <a:latin typeface="Calibri"/>
                <a:cs typeface="Calibri"/>
              </a:rPr>
              <a:t>Premium</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(cost)</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110" normalizeH="0" baseline="0" noProof="0" dirty="0">
                <a:ln>
                  <a:noFill/>
                </a:ln>
                <a:solidFill>
                  <a:srgbClr val="FFFFFF"/>
                </a:solidFill>
                <a:effectLst/>
                <a:uLnTx/>
                <a:uFillTx/>
                <a:latin typeface="Calibri"/>
                <a:cs typeface="Calibri"/>
              </a:rPr>
              <a:t>per</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114" normalizeH="0" baseline="0" noProof="0" dirty="0">
                <a:ln>
                  <a:noFill/>
                </a:ln>
                <a:solidFill>
                  <a:srgbClr val="FFFFFF"/>
                </a:solidFill>
                <a:effectLst/>
                <a:uLnTx/>
                <a:uFillTx/>
                <a:latin typeface="Calibri"/>
                <a:cs typeface="Calibri"/>
              </a:rPr>
              <a:t>pay</a:t>
            </a:r>
            <a:r>
              <a:rPr kumimoji="0" sz="1400" b="1" i="0" u="none" strike="noStrike" kern="0" cap="none" spc="150" normalizeH="0" baseline="0" noProof="0" dirty="0">
                <a:ln>
                  <a:noFill/>
                </a:ln>
                <a:solidFill>
                  <a:srgbClr val="FFFFFF"/>
                </a:solidFill>
                <a:effectLst/>
                <a:uLnTx/>
                <a:uFillTx/>
                <a:latin typeface="Calibri"/>
                <a:cs typeface="Calibri"/>
              </a:rPr>
              <a:t> </a:t>
            </a:r>
            <a:r>
              <a:rPr kumimoji="0" sz="1400" b="1" i="0" u="none" strike="noStrike" kern="0" cap="none" spc="120" normalizeH="0" baseline="0" noProof="0" dirty="0">
                <a:ln>
                  <a:noFill/>
                </a:ln>
                <a:solidFill>
                  <a:srgbClr val="FFFFFF"/>
                </a:solidFill>
                <a:effectLst/>
                <a:uLnTx/>
                <a:uFillTx/>
                <a:latin typeface="Calibri"/>
                <a:cs typeface="Calibri"/>
              </a:rPr>
              <a:t>period</a:t>
            </a:r>
            <a:r>
              <a:rPr kumimoji="0" sz="1400" b="1" i="0" u="none" strike="noStrike" kern="0" cap="none" spc="145" normalizeH="0" baseline="0" noProof="0" dirty="0">
                <a:ln>
                  <a:noFill/>
                </a:ln>
                <a:solidFill>
                  <a:srgbClr val="FFFFFF"/>
                </a:solidFill>
                <a:effectLst/>
                <a:uLnTx/>
                <a:uFillTx/>
                <a:latin typeface="Calibri"/>
                <a:cs typeface="Calibri"/>
              </a:rPr>
              <a:t> </a:t>
            </a:r>
            <a:r>
              <a:rPr kumimoji="0" sz="1400" b="1" i="0" u="none" strike="noStrike" kern="0" cap="none" spc="150" normalizeH="0" baseline="0" noProof="0" dirty="0">
                <a:ln>
                  <a:noFill/>
                </a:ln>
                <a:solidFill>
                  <a:srgbClr val="FFFFFF"/>
                </a:solidFill>
                <a:effectLst/>
                <a:uLnTx/>
                <a:uFillTx/>
                <a:latin typeface="Calibri"/>
                <a:cs typeface="Calibri"/>
              </a:rPr>
              <a:t>(CY</a:t>
            </a:r>
            <a:r>
              <a:rPr kumimoji="0" sz="1400" b="1" i="0" u="none" strike="noStrike" kern="0" cap="none" spc="65" normalizeH="0" baseline="0" noProof="0" dirty="0">
                <a:ln>
                  <a:noFill/>
                </a:ln>
                <a:solidFill>
                  <a:srgbClr val="FFFFFF"/>
                </a:solidFill>
                <a:effectLst/>
                <a:uLnTx/>
                <a:uFillTx/>
                <a:latin typeface="Calibri"/>
                <a:cs typeface="Calibri"/>
              </a:rPr>
              <a:t> </a:t>
            </a:r>
            <a:r>
              <a:rPr kumimoji="0" sz="1400" b="1" i="0" u="none" strike="noStrike" kern="0" cap="none" spc="135" normalizeH="0" baseline="0" noProof="0" dirty="0">
                <a:ln>
                  <a:noFill/>
                </a:ln>
                <a:solidFill>
                  <a:srgbClr val="FFFFFF"/>
                </a:solidFill>
                <a:effectLst/>
                <a:uLnTx/>
                <a:uFillTx/>
                <a:latin typeface="Calibri"/>
                <a:cs typeface="Calibri"/>
              </a:rPr>
              <a:t>2026):</a:t>
            </a:r>
            <a:r>
              <a:rPr kumimoji="0" sz="1400" b="1" i="0" u="none" strike="noStrike" kern="0" cap="none" spc="150" normalizeH="0" baseline="0" noProof="0" dirty="0">
                <a:ln>
                  <a:noFill/>
                </a:ln>
                <a:solidFill>
                  <a:srgbClr val="FFFFFF"/>
                </a:solidFill>
                <a:effectLst/>
                <a:uLnTx/>
                <a:uFillTx/>
                <a:latin typeface="Calibri"/>
                <a:cs typeface="Calibri"/>
              </a:rPr>
              <a:t> </a:t>
            </a:r>
            <a:r>
              <a:rPr kumimoji="0" sz="1400" b="1" i="0" u="none" strike="noStrike" kern="0" cap="none" spc="130" normalizeH="0" baseline="0" noProof="0" dirty="0">
                <a:ln>
                  <a:noFill/>
                </a:ln>
                <a:solidFill>
                  <a:srgbClr val="FFFFFF"/>
                </a:solidFill>
                <a:effectLst/>
                <a:uLnTx/>
                <a:uFillTx/>
                <a:latin typeface="Calibri"/>
                <a:cs typeface="Calibri"/>
              </a:rPr>
              <a:t>Based</a:t>
            </a:r>
            <a:r>
              <a:rPr kumimoji="0" sz="1400" b="1" i="0" u="none" strike="noStrike" kern="0" cap="none" spc="150" normalizeH="0" baseline="0" noProof="0" dirty="0">
                <a:ln>
                  <a:noFill/>
                </a:ln>
                <a:solidFill>
                  <a:srgbClr val="FFFFFF"/>
                </a:solidFill>
                <a:effectLst/>
                <a:uLnTx/>
                <a:uFillTx/>
                <a:latin typeface="Calibri"/>
                <a:cs typeface="Calibri"/>
              </a:rPr>
              <a:t> </a:t>
            </a:r>
            <a:r>
              <a:rPr kumimoji="0" sz="1400" b="1" i="0" u="none" strike="noStrike" kern="0" cap="none" spc="100" normalizeH="0" baseline="0" noProof="0" dirty="0">
                <a:ln>
                  <a:noFill/>
                </a:ln>
                <a:solidFill>
                  <a:srgbClr val="FFFFFF"/>
                </a:solidFill>
                <a:effectLst/>
                <a:uLnTx/>
                <a:uFillTx/>
                <a:latin typeface="Calibri"/>
                <a:cs typeface="Calibri"/>
              </a:rPr>
              <a:t>on</a:t>
            </a:r>
            <a:r>
              <a:rPr kumimoji="0" sz="1400" b="1" i="0" u="none" strike="noStrike" kern="0" cap="none" spc="130"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the</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95" normalizeH="0" baseline="0" noProof="0" dirty="0">
                <a:ln>
                  <a:noFill/>
                </a:ln>
                <a:solidFill>
                  <a:srgbClr val="FFFFFF"/>
                </a:solidFill>
                <a:effectLst/>
                <a:uLnTx/>
                <a:uFillTx/>
                <a:latin typeface="Calibri"/>
                <a:cs typeface="Calibri"/>
              </a:rPr>
              <a:t>amount</a:t>
            </a:r>
            <a:r>
              <a:rPr kumimoji="0" sz="1400" b="1" i="0" u="none" strike="noStrike" kern="0" cap="none" spc="135"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of</a:t>
            </a:r>
            <a:r>
              <a:rPr kumimoji="0" sz="1400" b="1" i="0" u="none" strike="noStrike" kern="0" cap="none" spc="204"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the</a:t>
            </a:r>
            <a:r>
              <a:rPr kumimoji="0" sz="1400" b="1" i="0" u="none" strike="noStrike" kern="0" cap="none" spc="130" normalizeH="0" baseline="0" noProof="0" dirty="0">
                <a:ln>
                  <a:noFill/>
                </a:ln>
                <a:solidFill>
                  <a:srgbClr val="FFFFFF"/>
                </a:solidFill>
                <a:effectLst/>
                <a:uLnTx/>
                <a:uFillTx/>
                <a:latin typeface="Calibri"/>
                <a:cs typeface="Calibri"/>
              </a:rPr>
              <a:t> </a:t>
            </a:r>
            <a:r>
              <a:rPr kumimoji="0" sz="1400" b="1" i="0" u="none" strike="noStrike" kern="0" cap="none" spc="95" normalizeH="0" baseline="0" noProof="0" dirty="0">
                <a:ln>
                  <a:noFill/>
                </a:ln>
                <a:solidFill>
                  <a:srgbClr val="FFFFFF"/>
                </a:solidFill>
                <a:effectLst/>
                <a:uLnTx/>
                <a:uFillTx/>
                <a:latin typeface="Calibri"/>
                <a:cs typeface="Calibri"/>
              </a:rPr>
              <a:t>benefit</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90" normalizeH="0" baseline="0" noProof="0" dirty="0">
                <a:ln>
                  <a:noFill/>
                </a:ln>
                <a:solidFill>
                  <a:srgbClr val="FFFFFF"/>
                </a:solidFill>
                <a:effectLst/>
                <a:uLnTx/>
                <a:uFillTx/>
                <a:latin typeface="Calibri"/>
                <a:cs typeface="Calibri"/>
              </a:rPr>
              <a:t>and </a:t>
            </a:r>
            <a:r>
              <a:rPr kumimoji="0" sz="1400" b="1" i="0" u="none" strike="noStrike" kern="0" cap="none" spc="160" normalizeH="0" baseline="0" noProof="0" dirty="0">
                <a:ln>
                  <a:noFill/>
                </a:ln>
                <a:solidFill>
                  <a:srgbClr val="FFFFFF"/>
                </a:solidFill>
                <a:effectLst/>
                <a:uLnTx/>
                <a:uFillTx/>
                <a:latin typeface="Calibri"/>
                <a:cs typeface="Calibri"/>
              </a:rPr>
              <a:t>age</a:t>
            </a:r>
            <a:r>
              <a:rPr kumimoji="0" sz="1400" b="1" i="0" u="none" strike="noStrike" kern="0" cap="none" spc="140"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of</a:t>
            </a:r>
            <a:r>
              <a:rPr kumimoji="0" sz="1400" b="1" i="0" u="none" strike="noStrike" kern="0" cap="none" spc="200" normalizeH="0" baseline="0" noProof="0" dirty="0">
                <a:ln>
                  <a:noFill/>
                </a:ln>
                <a:solidFill>
                  <a:srgbClr val="FFFFFF"/>
                </a:solidFill>
                <a:effectLst/>
                <a:uLnTx/>
                <a:uFillTx/>
                <a:latin typeface="Calibri"/>
                <a:cs typeface="Calibri"/>
              </a:rPr>
              <a:t> </a:t>
            </a:r>
            <a:r>
              <a:rPr kumimoji="0" sz="1400" b="1" i="0" u="none" strike="noStrike" kern="0" cap="none" spc="80" normalizeH="0" baseline="0" noProof="0" dirty="0">
                <a:ln>
                  <a:noFill/>
                </a:ln>
                <a:solidFill>
                  <a:srgbClr val="FFFFFF"/>
                </a:solidFill>
                <a:effectLst/>
                <a:uLnTx/>
                <a:uFillTx/>
                <a:latin typeface="Calibri"/>
                <a:cs typeface="Calibri"/>
              </a:rPr>
              <a:t>the</a:t>
            </a:r>
            <a:r>
              <a:rPr kumimoji="0" sz="1400" b="1" i="0" u="none" strike="noStrike" kern="0" cap="none" spc="125" normalizeH="0" baseline="0" noProof="0" dirty="0">
                <a:ln>
                  <a:noFill/>
                </a:ln>
                <a:solidFill>
                  <a:srgbClr val="FFFFFF"/>
                </a:solidFill>
                <a:effectLst/>
                <a:uLnTx/>
                <a:uFillTx/>
                <a:latin typeface="Calibri"/>
                <a:cs typeface="Calibri"/>
              </a:rPr>
              <a:t> </a:t>
            </a:r>
            <a:r>
              <a:rPr kumimoji="0" sz="1400" b="1" i="0" u="none" strike="noStrike" kern="0" cap="none" spc="114" normalizeH="0" baseline="0" noProof="0" dirty="0">
                <a:ln>
                  <a:noFill/>
                </a:ln>
                <a:solidFill>
                  <a:srgbClr val="FFFFFF"/>
                </a:solidFill>
                <a:effectLst/>
                <a:uLnTx/>
                <a:uFillTx/>
                <a:latin typeface="Calibri"/>
                <a:cs typeface="Calibri"/>
              </a:rPr>
              <a:t>covered </a:t>
            </a:r>
            <a:r>
              <a:rPr kumimoji="0" sz="1400" b="1" i="0" u="none" strike="noStrike" kern="0" cap="none" spc="90" normalizeH="0" baseline="0" noProof="0" dirty="0">
                <a:ln>
                  <a:noFill/>
                </a:ln>
                <a:solidFill>
                  <a:srgbClr val="FFFFFF"/>
                </a:solidFill>
                <a:effectLst/>
                <a:uLnTx/>
                <a:uFillTx/>
                <a:latin typeface="Calibri"/>
                <a:cs typeface="Calibri"/>
              </a:rPr>
              <a:t>person.</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775"/>
              </a:spcBef>
              <a:spcAft>
                <a:spcPts val="0"/>
              </a:spcAft>
              <a:buClrTx/>
              <a:buSzTx/>
              <a:buFontTx/>
              <a:buNone/>
              <a:tabLst/>
              <a:defRPr/>
            </a:pPr>
            <a:r>
              <a:rPr kumimoji="0" sz="1600" b="1" i="0" u="none" strike="noStrike" kern="0" cap="none" spc="65" normalizeH="0" baseline="0" noProof="0" dirty="0">
                <a:ln>
                  <a:noFill/>
                </a:ln>
                <a:solidFill>
                  <a:srgbClr val="FFFFFF"/>
                </a:solidFill>
                <a:effectLst/>
                <a:uLnTx/>
                <a:uFillTx/>
                <a:latin typeface="Calibri"/>
                <a:cs typeface="Calibri"/>
              </a:rPr>
              <a:t>For</a:t>
            </a:r>
            <a:r>
              <a:rPr kumimoji="0" sz="1600" b="1" i="0" u="none" strike="noStrike" kern="0" cap="none" spc="155" normalizeH="0" baseline="0" noProof="0" dirty="0">
                <a:ln>
                  <a:noFill/>
                </a:ln>
                <a:solidFill>
                  <a:srgbClr val="FFFFFF"/>
                </a:solidFill>
                <a:effectLst/>
                <a:uLnTx/>
                <a:uFillTx/>
                <a:latin typeface="Calibri"/>
                <a:cs typeface="Calibri"/>
              </a:rPr>
              <a:t> </a:t>
            </a:r>
            <a:r>
              <a:rPr kumimoji="0" sz="1600" b="1" i="0" u="none" strike="noStrike" kern="0" cap="none" spc="65" normalizeH="0" baseline="0" noProof="0" dirty="0">
                <a:ln>
                  <a:noFill/>
                </a:ln>
                <a:solidFill>
                  <a:srgbClr val="FFFFFF"/>
                </a:solidFill>
                <a:effectLst/>
                <a:uLnTx/>
                <a:uFillTx/>
                <a:latin typeface="Calibri"/>
                <a:cs typeface="Calibri"/>
              </a:rPr>
              <a:t>rates</a:t>
            </a:r>
            <a:r>
              <a:rPr kumimoji="0" sz="1600" b="1" i="0" u="none" strike="noStrike" kern="0" cap="none" spc="195"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and</a:t>
            </a:r>
            <a:r>
              <a:rPr kumimoji="0" sz="1600" b="1" i="0" u="none" strike="noStrike" kern="0" cap="none" spc="175" normalizeH="0" baseline="0" noProof="0" dirty="0">
                <a:ln>
                  <a:noFill/>
                </a:ln>
                <a:solidFill>
                  <a:srgbClr val="FFFFFF"/>
                </a:solidFill>
                <a:effectLst/>
                <a:uLnTx/>
                <a:uFillTx/>
                <a:latin typeface="Calibri"/>
                <a:cs typeface="Calibri"/>
              </a:rPr>
              <a:t> </a:t>
            </a:r>
            <a:r>
              <a:rPr kumimoji="0" sz="1600" b="1" i="0" u="none" strike="noStrike" kern="0" cap="none" spc="90" normalizeH="0" baseline="0" noProof="0" dirty="0">
                <a:ln>
                  <a:noFill/>
                </a:ln>
                <a:solidFill>
                  <a:srgbClr val="FFFFFF"/>
                </a:solidFill>
                <a:effectLst/>
                <a:uLnTx/>
                <a:uFillTx/>
                <a:latin typeface="Calibri"/>
                <a:cs typeface="Calibri"/>
              </a:rPr>
              <a:t>termination</a:t>
            </a:r>
            <a:r>
              <a:rPr kumimoji="0" sz="1600" b="1" i="0" u="none" strike="noStrike" kern="0" cap="none" spc="204" normalizeH="0" baseline="0" noProof="0" dirty="0">
                <a:ln>
                  <a:noFill/>
                </a:ln>
                <a:solidFill>
                  <a:srgbClr val="FFFFFF"/>
                </a:solidFill>
                <a:effectLst/>
                <a:uLnTx/>
                <a:uFillTx/>
                <a:latin typeface="Calibri"/>
                <a:cs typeface="Calibri"/>
              </a:rPr>
              <a:t> </a:t>
            </a:r>
            <a:r>
              <a:rPr kumimoji="0" sz="1600" b="1" i="0" u="none" strike="noStrike" kern="0" cap="none" spc="105" normalizeH="0" baseline="0" noProof="0" dirty="0">
                <a:ln>
                  <a:noFill/>
                </a:ln>
                <a:solidFill>
                  <a:srgbClr val="FFFFFF"/>
                </a:solidFill>
                <a:effectLst/>
                <a:uLnTx/>
                <a:uFillTx/>
                <a:latin typeface="Calibri"/>
                <a:cs typeface="Calibri"/>
              </a:rPr>
              <a:t>value</a:t>
            </a:r>
            <a:r>
              <a:rPr kumimoji="0" sz="1600" b="1" i="0" u="none" strike="noStrike" kern="0" cap="none" spc="180" normalizeH="0" baseline="0" noProof="0" dirty="0">
                <a:ln>
                  <a:noFill/>
                </a:ln>
                <a:solidFill>
                  <a:srgbClr val="FFFFFF"/>
                </a:solidFill>
                <a:effectLst/>
                <a:uLnTx/>
                <a:uFillTx/>
                <a:latin typeface="Calibri"/>
                <a:cs typeface="Calibri"/>
              </a:rPr>
              <a:t> </a:t>
            </a:r>
            <a:r>
              <a:rPr kumimoji="0" sz="1600" b="1" i="0" u="none" strike="noStrike" kern="0" cap="none" spc="85" normalizeH="0" baseline="0" noProof="0" dirty="0">
                <a:ln>
                  <a:noFill/>
                </a:ln>
                <a:solidFill>
                  <a:srgbClr val="FFFFFF"/>
                </a:solidFill>
                <a:effectLst/>
                <a:uLnTx/>
                <a:uFillTx/>
                <a:latin typeface="Calibri"/>
                <a:cs typeface="Calibri"/>
              </a:rPr>
              <a:t>information,</a:t>
            </a:r>
            <a:r>
              <a:rPr kumimoji="0" sz="1600" b="1" i="0" u="none" strike="noStrike" kern="0" cap="none" spc="105" normalizeH="0" baseline="0" noProof="0" dirty="0">
                <a:ln>
                  <a:noFill/>
                </a:ln>
                <a:solidFill>
                  <a:srgbClr val="FFFFFF"/>
                </a:solidFill>
                <a:effectLst/>
                <a:uLnTx/>
                <a:uFillTx/>
                <a:latin typeface="Calibri"/>
                <a:cs typeface="Calibri"/>
              </a:rPr>
              <a:t> </a:t>
            </a:r>
            <a:r>
              <a:rPr kumimoji="0" sz="1600" b="1" i="0" u="none" strike="noStrike" kern="0" cap="none" spc="125" normalizeH="0" baseline="0" noProof="0" dirty="0">
                <a:ln>
                  <a:noFill/>
                </a:ln>
                <a:solidFill>
                  <a:srgbClr val="FFFFFF"/>
                </a:solidFill>
                <a:effectLst/>
                <a:uLnTx/>
                <a:uFillTx/>
                <a:latin typeface="Calibri"/>
                <a:cs typeface="Calibri"/>
              </a:rPr>
              <a:t>please</a:t>
            </a:r>
            <a:r>
              <a:rPr kumimoji="0" sz="1600" b="1" i="0" u="none" strike="noStrike" kern="0" cap="none" spc="185" normalizeH="0" baseline="0" noProof="0" dirty="0">
                <a:ln>
                  <a:noFill/>
                </a:ln>
                <a:solidFill>
                  <a:srgbClr val="FFFFFF"/>
                </a:solidFill>
                <a:effectLst/>
                <a:uLnTx/>
                <a:uFillTx/>
                <a:latin typeface="Calibri"/>
                <a:cs typeface="Calibri"/>
              </a:rPr>
              <a:t> </a:t>
            </a:r>
            <a:r>
              <a:rPr kumimoji="0" sz="1600" b="1" i="0" u="none" strike="noStrike" kern="0" cap="none" spc="195" normalizeH="0" baseline="0" noProof="0" dirty="0">
                <a:ln>
                  <a:noFill/>
                </a:ln>
                <a:solidFill>
                  <a:srgbClr val="FFFFFF"/>
                </a:solidFill>
                <a:effectLst/>
                <a:uLnTx/>
                <a:uFillTx/>
                <a:latin typeface="Calibri"/>
                <a:cs typeface="Calibri"/>
              </a:rPr>
              <a:t>go</a:t>
            </a:r>
            <a:r>
              <a:rPr kumimoji="0" sz="1600" b="1" i="0" u="none" strike="noStrike" kern="0" cap="none" spc="225" normalizeH="0" baseline="0" noProof="0" dirty="0">
                <a:ln>
                  <a:noFill/>
                </a:ln>
                <a:solidFill>
                  <a:srgbClr val="FFFFFF"/>
                </a:solidFill>
                <a:effectLst/>
                <a:uLnTx/>
                <a:uFillTx/>
                <a:latin typeface="Calibri"/>
                <a:cs typeface="Calibri"/>
              </a:rPr>
              <a:t> </a:t>
            </a:r>
            <a:r>
              <a:rPr kumimoji="0" sz="1600" b="1" i="0" u="sng" strike="noStrike" kern="0" cap="none" spc="65" normalizeH="0" baseline="0" noProof="0" dirty="0">
                <a:ln>
                  <a:noFill/>
                </a:ln>
                <a:solidFill>
                  <a:srgbClr val="E97031"/>
                </a:solidFill>
                <a:effectLst/>
                <a:uLnTx/>
                <a:uFill>
                  <a:solidFill>
                    <a:srgbClr val="E97031"/>
                  </a:solidFill>
                </a:uFill>
                <a:latin typeface="Calibri"/>
                <a:cs typeface="Calibri"/>
                <a:hlinkClick r:id="rId2"/>
              </a:rPr>
              <a:t>here</a:t>
            </a:r>
            <a:r>
              <a:rPr kumimoji="0" sz="1600" b="1" i="0" u="none" strike="noStrike" kern="0" cap="none" spc="65" normalizeH="0" baseline="0" noProof="0" dirty="0">
                <a:ln>
                  <a:noFill/>
                </a:ln>
                <a:solidFill>
                  <a:srgbClr val="FFFFFF"/>
                </a:solidFill>
                <a:effectLst/>
                <a:uLnTx/>
                <a:uFillTx/>
                <a:latin typeface="Calibri"/>
                <a:cs typeface="Calibri"/>
              </a:rPr>
              <a:t>.</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2409825" y="3011170"/>
            <a:ext cx="7354570" cy="756920"/>
          </a:xfrm>
          <a:prstGeom prst="rect">
            <a:avLst/>
          </a:prstGeom>
        </p:spPr>
        <p:txBody>
          <a:bodyPr vert="horz" wrap="square" lIns="0" tIns="12700" rIns="0" bIns="0" rtlCol="0">
            <a:spAutoFit/>
          </a:bodyPr>
          <a:lstStyle/>
          <a:p>
            <a:pPr marL="12700">
              <a:lnSpc>
                <a:spcPct val="100000"/>
              </a:lnSpc>
              <a:spcBef>
                <a:spcPts val="100"/>
              </a:spcBef>
            </a:pPr>
            <a:r>
              <a:rPr sz="4800" spc="505" dirty="0">
                <a:solidFill>
                  <a:srgbClr val="FFFFFF"/>
                </a:solidFill>
              </a:rPr>
              <a:t>QUESTIONS</a:t>
            </a:r>
            <a:r>
              <a:rPr sz="4800" spc="210" dirty="0">
                <a:solidFill>
                  <a:srgbClr val="FFFFFF"/>
                </a:solidFill>
              </a:rPr>
              <a:t> </a:t>
            </a:r>
            <a:r>
              <a:rPr sz="4800" spc="165" dirty="0">
                <a:solidFill>
                  <a:srgbClr val="FFFFFF"/>
                </a:solidFill>
              </a:rPr>
              <a:t>&amp;</a:t>
            </a:r>
            <a:r>
              <a:rPr sz="4800" spc="65" dirty="0">
                <a:solidFill>
                  <a:srgbClr val="FFFFFF"/>
                </a:solidFill>
              </a:rPr>
              <a:t> </a:t>
            </a:r>
            <a:r>
              <a:rPr sz="4800" spc="495" dirty="0">
                <a:solidFill>
                  <a:srgbClr val="FFFFFF"/>
                </a:solidFill>
              </a:rPr>
              <a:t>ANSWERS</a:t>
            </a:r>
            <a:endParaRPr sz="4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4769"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695F8-8D8D-8586-C4B2-48B7B459788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CD8A02D-8E7D-02CB-F02D-4DDFFFF06ED7}"/>
              </a:ext>
            </a:extLst>
          </p:cNvPr>
          <p:cNvSpPr>
            <a:spLocks noGrp="1"/>
          </p:cNvSpPr>
          <p:nvPr>
            <p:ph type="ctrTitle"/>
          </p:nvPr>
        </p:nvSpPr>
        <p:spPr>
          <a:xfrm>
            <a:off x="5858359" y="2391025"/>
            <a:ext cx="6013188" cy="2387600"/>
          </a:xfrm>
        </p:spPr>
        <p:txBody>
          <a:bodyPr/>
          <a:lstStyle/>
          <a:p>
            <a:r>
              <a:rPr lang="en-US" dirty="0"/>
              <a:t>2026 A&amp;P Nominations</a:t>
            </a:r>
          </a:p>
        </p:txBody>
      </p:sp>
      <p:sp>
        <p:nvSpPr>
          <p:cNvPr id="7" name="Subtitle 6">
            <a:extLst>
              <a:ext uri="{FF2B5EF4-FFF2-40B4-BE49-F238E27FC236}">
                <a16:creationId xmlns:a16="http://schemas.microsoft.com/office/drawing/2014/main" id="{666F4611-1D13-42CF-3804-86D117E6F4CD}"/>
              </a:ext>
            </a:extLst>
          </p:cNvPr>
          <p:cNvSpPr>
            <a:spLocks noGrp="1"/>
          </p:cNvSpPr>
          <p:nvPr>
            <p:ph type="subTitle" idx="1"/>
          </p:nvPr>
        </p:nvSpPr>
        <p:spPr>
          <a:xfrm>
            <a:off x="5858359" y="4935971"/>
            <a:ext cx="6013188" cy="827881"/>
          </a:xfrm>
        </p:spPr>
        <p:txBody>
          <a:bodyPr/>
          <a:lstStyle/>
          <a:p>
            <a:r>
              <a:rPr lang="en-US" dirty="0"/>
              <a:t>Nominations &amp; Elections Committee</a:t>
            </a:r>
          </a:p>
        </p:txBody>
      </p:sp>
      <p:pic>
        <p:nvPicPr>
          <p:cNvPr id="18" name="Picture Placeholder 18">
            <a:extLst>
              <a:ext uri="{FF2B5EF4-FFF2-40B4-BE49-F238E27FC236}">
                <a16:creationId xmlns:a16="http://schemas.microsoft.com/office/drawing/2014/main" id="{E7ABA1F4-CE14-F496-3410-F3291ECDB96A}"/>
              </a:ext>
            </a:extLst>
          </p:cNvPr>
          <p:cNvPicPr>
            <a:picLocks noGrp="1" noChangeAspect="1"/>
          </p:cNvPicPr>
          <p:nvPr>
            <p:ph type="pic" sz="quarter" idx="10"/>
          </p:nvPr>
        </p:nvPicPr>
        <p:blipFill rotWithShape="1">
          <a:blip r:embed="rId3"/>
          <a:srcRect l="608" t="10698" r="36429" b="2534"/>
          <a:stretch/>
        </p:blipFill>
        <p:spPr>
          <a:xfrm>
            <a:off x="1" y="-139452"/>
            <a:ext cx="6837635" cy="6282114"/>
          </a:xfrm>
        </p:spPr>
      </p:pic>
    </p:spTree>
    <p:extLst>
      <p:ext uri="{BB962C8B-B14F-4D97-AF65-F5344CB8AC3E}">
        <p14:creationId xmlns:p14="http://schemas.microsoft.com/office/powerpoint/2010/main" val="227198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D8AE23-D09C-2DEB-BB80-7543308AC2F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64885F-477D-A14D-B2C1-5ECAF755F313}" type="slidenum">
              <a:rPr kumimoji="0" lang="en-US" sz="900" b="0" i="0" u="none" strike="noStrike" kern="1200" cap="all" spc="0" normalizeH="0" baseline="0" noProof="0" smtClean="0">
                <a:ln>
                  <a:noFill/>
                </a:ln>
                <a:solidFill>
                  <a:srgbClr val="999999"/>
                </a:solidFill>
                <a:effectLst/>
                <a:uLnTx/>
                <a:uFillTx/>
                <a:latin typeface="Avenir Light" panose="020B0402020203020204" pitchFamily="34" charset="77"/>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all" spc="400" normalizeH="0" baseline="0" noProof="0" dirty="0">
              <a:ln>
                <a:noFill/>
              </a:ln>
              <a:solidFill>
                <a:srgbClr val="999999"/>
              </a:solidFill>
              <a:effectLst/>
              <a:uLnTx/>
              <a:uFillTx/>
              <a:latin typeface="Avenir Light" panose="020B0402020203020204" pitchFamily="34" charset="77"/>
              <a:cs typeface="Arial" charset="0"/>
            </a:endParaRPr>
          </a:p>
        </p:txBody>
      </p:sp>
      <p:sp>
        <p:nvSpPr>
          <p:cNvPr id="4" name="Footer Placeholder 3">
            <a:extLst>
              <a:ext uri="{FF2B5EF4-FFF2-40B4-BE49-F238E27FC236}">
                <a16:creationId xmlns:a16="http://schemas.microsoft.com/office/drawing/2014/main" id="{526EDB98-FE0D-7AFC-8A16-98207839B189}"/>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999999"/>
              </a:solidFill>
              <a:effectLst/>
              <a:uLnTx/>
              <a:uFillTx/>
              <a:latin typeface="Avenir Light" panose="020B0402020203020204" pitchFamily="34" charset="77"/>
              <a:cs typeface="Arial" charset="0"/>
            </a:endParaRPr>
          </a:p>
        </p:txBody>
      </p:sp>
      <p:sp>
        <p:nvSpPr>
          <p:cNvPr id="9" name="Title 8">
            <a:extLst>
              <a:ext uri="{FF2B5EF4-FFF2-40B4-BE49-F238E27FC236}">
                <a16:creationId xmlns:a16="http://schemas.microsoft.com/office/drawing/2014/main" id="{8D275955-2197-33F9-DA60-C593F516DFCA}"/>
              </a:ext>
            </a:extLst>
          </p:cNvPr>
          <p:cNvSpPr>
            <a:spLocks noGrp="1"/>
          </p:cNvSpPr>
          <p:nvPr>
            <p:ph type="title"/>
          </p:nvPr>
        </p:nvSpPr>
        <p:spPr/>
        <p:txBody>
          <a:bodyPr/>
          <a:lstStyle/>
          <a:p>
            <a:r>
              <a:rPr lang="en-US" sz="3600" dirty="0"/>
              <a:t>2026 A&amp;P Nomination Timeline</a:t>
            </a:r>
          </a:p>
        </p:txBody>
      </p:sp>
      <p:graphicFrame>
        <p:nvGraphicFramePr>
          <p:cNvPr id="12" name="Content Placeholder 11">
            <a:extLst>
              <a:ext uri="{FF2B5EF4-FFF2-40B4-BE49-F238E27FC236}">
                <a16:creationId xmlns:a16="http://schemas.microsoft.com/office/drawing/2014/main" id="{84B5A6AA-2D23-656B-7010-01E35E8E1819}"/>
              </a:ext>
            </a:extLst>
          </p:cNvPr>
          <p:cNvGraphicFramePr>
            <a:graphicFrameLocks noGrp="1"/>
          </p:cNvGraphicFramePr>
          <p:nvPr>
            <p:ph idx="1"/>
          </p:nvPr>
        </p:nvGraphicFramePr>
        <p:xfrm>
          <a:off x="417513" y="1316038"/>
          <a:ext cx="11356975" cy="4860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9173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CF669-B834-7EFE-A5FE-68B8141BFB3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62B6C67-F5FD-39E8-E821-32B5FEFAF673}"/>
              </a:ext>
            </a:extLst>
          </p:cNvPr>
          <p:cNvSpPr>
            <a:spLocks noGrp="1"/>
          </p:cNvSpPr>
          <p:nvPr>
            <p:ph type="title"/>
          </p:nvPr>
        </p:nvSpPr>
        <p:spPr/>
        <p:txBody>
          <a:bodyPr/>
          <a:lstStyle/>
          <a:p>
            <a:r>
              <a:rPr lang="en-US" sz="3600" dirty="0"/>
              <a:t>Executive Committee positions – </a:t>
            </a:r>
            <a:br>
              <a:rPr lang="en-US" sz="3600" dirty="0"/>
            </a:br>
            <a:endParaRPr lang="en-US" sz="3600" dirty="0">
              <a:solidFill>
                <a:schemeClr val="accent2"/>
              </a:solidFill>
            </a:endParaRPr>
          </a:p>
        </p:txBody>
      </p:sp>
      <p:sp>
        <p:nvSpPr>
          <p:cNvPr id="3" name="Slide Number Placeholder 2">
            <a:extLst>
              <a:ext uri="{FF2B5EF4-FFF2-40B4-BE49-F238E27FC236}">
                <a16:creationId xmlns:a16="http://schemas.microsoft.com/office/drawing/2014/main" id="{32867772-AC07-2602-D273-F0C927F878D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64885F-477D-A14D-B2C1-5ECAF755F313}" type="slidenum">
              <a:rPr kumimoji="0" lang="en-US" sz="900" b="0" i="0" u="none" strike="noStrike" kern="1200" cap="all" spc="0" normalizeH="0" baseline="0" noProof="0" smtClean="0">
                <a:ln>
                  <a:noFill/>
                </a:ln>
                <a:solidFill>
                  <a:srgbClr val="999999"/>
                </a:solidFill>
                <a:effectLst/>
                <a:uLnTx/>
                <a:uFillTx/>
                <a:latin typeface="Avenir Light" panose="020B0402020203020204" pitchFamily="34" charset="77"/>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all" spc="400" normalizeH="0" baseline="0" noProof="0" dirty="0">
              <a:ln>
                <a:noFill/>
              </a:ln>
              <a:solidFill>
                <a:srgbClr val="999999"/>
              </a:solidFill>
              <a:effectLst/>
              <a:uLnTx/>
              <a:uFillTx/>
              <a:latin typeface="Avenir Light" panose="020B0402020203020204" pitchFamily="34" charset="77"/>
              <a:cs typeface="Arial" charset="0"/>
            </a:endParaRPr>
          </a:p>
        </p:txBody>
      </p:sp>
      <p:sp>
        <p:nvSpPr>
          <p:cNvPr id="4" name="Footer Placeholder 3">
            <a:extLst>
              <a:ext uri="{FF2B5EF4-FFF2-40B4-BE49-F238E27FC236}">
                <a16:creationId xmlns:a16="http://schemas.microsoft.com/office/drawing/2014/main" id="{BA05E77D-E6F5-C882-780E-9BAB5B7A6A55}"/>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999999"/>
              </a:solidFill>
              <a:effectLst/>
              <a:uLnTx/>
              <a:uFillTx/>
              <a:latin typeface="Avenir Light" panose="020B0402020203020204" pitchFamily="34" charset="77"/>
              <a:cs typeface="Arial" charset="0"/>
            </a:endParaRPr>
          </a:p>
        </p:txBody>
      </p:sp>
      <p:sp>
        <p:nvSpPr>
          <p:cNvPr id="6" name="Content Placeholder 5">
            <a:extLst>
              <a:ext uri="{FF2B5EF4-FFF2-40B4-BE49-F238E27FC236}">
                <a16:creationId xmlns:a16="http://schemas.microsoft.com/office/drawing/2014/main" id="{630208DC-F398-6D39-3A8B-BC05C7E22393}"/>
              </a:ext>
            </a:extLst>
          </p:cNvPr>
          <p:cNvSpPr>
            <a:spLocks noGrp="1"/>
          </p:cNvSpPr>
          <p:nvPr>
            <p:ph idx="1"/>
          </p:nvPr>
        </p:nvSpPr>
        <p:spPr>
          <a:xfrm>
            <a:off x="417341" y="1361250"/>
            <a:ext cx="11357316" cy="4860317"/>
          </a:xfrm>
        </p:spPr>
        <p:txBody>
          <a:bodyPr/>
          <a:lstStyle/>
          <a:p>
            <a:r>
              <a:rPr lang="en-US" sz="2400" b="1" dirty="0">
                <a:solidFill>
                  <a:schemeClr val="accent2"/>
                </a:solidFill>
              </a:rPr>
              <a:t>Chair-Elect</a:t>
            </a:r>
          </a:p>
          <a:p>
            <a:pPr lvl="1"/>
            <a:r>
              <a:rPr lang="en-US" sz="2200" dirty="0"/>
              <a:t>Eligibility: Must have served on the Executive Committee for one full year, within the last 5 years</a:t>
            </a:r>
          </a:p>
          <a:p>
            <a:pPr lvl="1"/>
            <a:r>
              <a:rPr lang="en-US" sz="2200" dirty="0"/>
              <a:t>Time Commitment: 3-year commitment (chair-elect, chair, past-chair)</a:t>
            </a:r>
          </a:p>
          <a:p>
            <a:r>
              <a:rPr lang="en-US" sz="2400" b="1" dirty="0">
                <a:solidFill>
                  <a:schemeClr val="accent2"/>
                </a:solidFill>
              </a:rPr>
              <a:t>Secretary:</a:t>
            </a:r>
          </a:p>
          <a:p>
            <a:pPr lvl="1"/>
            <a:r>
              <a:rPr lang="en-US" sz="2200" dirty="0"/>
              <a:t>Eligibility: Must have served on the A&amp;P Assembly for one full year, within the last 5 years</a:t>
            </a:r>
          </a:p>
          <a:p>
            <a:pPr lvl="1"/>
            <a:r>
              <a:rPr lang="en-US" sz="2200" dirty="0"/>
              <a:t>Time Commitment: 1-year commitment; 4-5 hours/month</a:t>
            </a:r>
          </a:p>
          <a:p>
            <a:r>
              <a:rPr lang="en-US" sz="2400" b="1" dirty="0">
                <a:solidFill>
                  <a:schemeClr val="accent2"/>
                </a:solidFill>
              </a:rPr>
              <a:t>At-Large:</a:t>
            </a:r>
          </a:p>
          <a:p>
            <a:pPr lvl="1"/>
            <a:r>
              <a:rPr lang="en-US" sz="2200" dirty="0"/>
              <a:t>Eligibility: Must have served on the A&amp;P Assembly for one full year, within the last 5 years</a:t>
            </a:r>
          </a:p>
          <a:p>
            <a:pPr lvl="1"/>
            <a:r>
              <a:rPr lang="en-US" sz="2200" dirty="0"/>
              <a:t>Time Commitment: 1-year commitment; 2-3 hours/month</a:t>
            </a:r>
          </a:p>
          <a:p>
            <a:pPr lvl="1"/>
            <a:endParaRPr lang="en-US" sz="2000" dirty="0"/>
          </a:p>
        </p:txBody>
      </p:sp>
    </p:spTree>
    <p:extLst>
      <p:ext uri="{BB962C8B-B14F-4D97-AF65-F5344CB8AC3E}">
        <p14:creationId xmlns:p14="http://schemas.microsoft.com/office/powerpoint/2010/main" val="413647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E02FB-904D-F36D-525F-5000FAE7261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C12FD0-4F98-50CF-6C98-E1D14F84E56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64885F-477D-A14D-B2C1-5ECAF755F313}" type="slidenum">
              <a:rPr kumimoji="0" lang="en-US" sz="900" b="0" i="0" u="none" strike="noStrike" kern="1200" cap="all" spc="0" normalizeH="0" baseline="0" noProof="0" smtClean="0">
                <a:ln>
                  <a:noFill/>
                </a:ln>
                <a:solidFill>
                  <a:srgbClr val="999999"/>
                </a:solidFill>
                <a:effectLst/>
                <a:uLnTx/>
                <a:uFillTx/>
                <a:latin typeface="Avenir Light" panose="020B0402020203020204" pitchFamily="34" charset="77"/>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all" spc="400" normalizeH="0" baseline="0" noProof="0" dirty="0">
              <a:ln>
                <a:noFill/>
              </a:ln>
              <a:solidFill>
                <a:srgbClr val="999999"/>
              </a:solidFill>
              <a:effectLst/>
              <a:uLnTx/>
              <a:uFillTx/>
              <a:latin typeface="Avenir Light" panose="020B0402020203020204" pitchFamily="34" charset="77"/>
              <a:cs typeface="Arial" charset="0"/>
            </a:endParaRPr>
          </a:p>
        </p:txBody>
      </p:sp>
      <p:sp>
        <p:nvSpPr>
          <p:cNvPr id="4" name="Footer Placeholder 3">
            <a:extLst>
              <a:ext uri="{FF2B5EF4-FFF2-40B4-BE49-F238E27FC236}">
                <a16:creationId xmlns:a16="http://schemas.microsoft.com/office/drawing/2014/main" id="{78C3C12C-4AD6-9978-8775-75FD7E5F9740}"/>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999999"/>
              </a:solidFill>
              <a:effectLst/>
              <a:uLnTx/>
              <a:uFillTx/>
              <a:latin typeface="Avenir Light" panose="020B0402020203020204" pitchFamily="34" charset="77"/>
              <a:cs typeface="Arial" charset="0"/>
            </a:endParaRPr>
          </a:p>
        </p:txBody>
      </p:sp>
      <p:sp>
        <p:nvSpPr>
          <p:cNvPr id="5" name="Title 4">
            <a:extLst>
              <a:ext uri="{FF2B5EF4-FFF2-40B4-BE49-F238E27FC236}">
                <a16:creationId xmlns:a16="http://schemas.microsoft.com/office/drawing/2014/main" id="{A04DED40-38FC-5198-F026-DC84DE391520}"/>
              </a:ext>
            </a:extLst>
          </p:cNvPr>
          <p:cNvSpPr>
            <a:spLocks noGrp="1"/>
          </p:cNvSpPr>
          <p:nvPr>
            <p:ph type="title"/>
          </p:nvPr>
        </p:nvSpPr>
        <p:spPr/>
        <p:txBody>
          <a:bodyPr/>
          <a:lstStyle/>
          <a:p>
            <a:r>
              <a:rPr lang="en-US" sz="3600" dirty="0"/>
              <a:t>PLACE REPRESENTATIVE positions – </a:t>
            </a:r>
            <a:br>
              <a:rPr lang="en-US" sz="3600" dirty="0"/>
            </a:br>
            <a:r>
              <a:rPr lang="en-US" sz="3600" dirty="0">
                <a:solidFill>
                  <a:schemeClr val="accent2"/>
                </a:solidFill>
              </a:rPr>
              <a:t>Nominations open on march 25</a:t>
            </a:r>
            <a:r>
              <a:rPr lang="en-US" sz="3600" baseline="30000" dirty="0">
                <a:solidFill>
                  <a:schemeClr val="accent2"/>
                </a:solidFill>
              </a:rPr>
              <a:t>th</a:t>
            </a:r>
            <a:r>
              <a:rPr lang="en-US" sz="3600" dirty="0">
                <a:solidFill>
                  <a:schemeClr val="accent2"/>
                </a:solidFill>
              </a:rPr>
              <a:t> </a:t>
            </a:r>
          </a:p>
        </p:txBody>
      </p:sp>
      <p:sp>
        <p:nvSpPr>
          <p:cNvPr id="6" name="Content Placeholder 5">
            <a:extLst>
              <a:ext uri="{FF2B5EF4-FFF2-40B4-BE49-F238E27FC236}">
                <a16:creationId xmlns:a16="http://schemas.microsoft.com/office/drawing/2014/main" id="{4663A2EB-91D5-3179-5366-0D54AC9ED593}"/>
              </a:ext>
            </a:extLst>
          </p:cNvPr>
          <p:cNvSpPr>
            <a:spLocks noGrp="1"/>
          </p:cNvSpPr>
          <p:nvPr>
            <p:ph idx="1"/>
          </p:nvPr>
        </p:nvSpPr>
        <p:spPr>
          <a:xfrm>
            <a:off x="417341" y="1545336"/>
            <a:ext cx="11357316" cy="4676231"/>
          </a:xfrm>
        </p:spPr>
        <p:txBody>
          <a:bodyPr/>
          <a:lstStyle/>
          <a:p>
            <a:r>
              <a:rPr lang="en-US" sz="2000" b="1" dirty="0">
                <a:solidFill>
                  <a:schemeClr val="accent2"/>
                </a:solidFill>
              </a:rPr>
              <a:t>Place 2 </a:t>
            </a:r>
            <a:r>
              <a:rPr lang="en-US" sz="2000" dirty="0"/>
              <a:t>(Athletics)</a:t>
            </a:r>
          </a:p>
          <a:p>
            <a:r>
              <a:rPr lang="en-US" sz="2000" b="1" dirty="0">
                <a:solidFill>
                  <a:schemeClr val="accent2"/>
                </a:solidFill>
              </a:rPr>
              <a:t>Place 4 </a:t>
            </a:r>
            <a:r>
              <a:rPr lang="en-US" sz="2000" dirty="0"/>
              <a:t>(Provost &amp; Senior VP Academic Affairs)</a:t>
            </a:r>
          </a:p>
          <a:p>
            <a:r>
              <a:rPr lang="en-US" sz="2000" b="1" dirty="0">
                <a:solidFill>
                  <a:schemeClr val="accent2"/>
                </a:solidFill>
              </a:rPr>
              <a:t>Place 5</a:t>
            </a:r>
            <a:r>
              <a:rPr lang="en-US" sz="2000" dirty="0"/>
              <a:t> (Agriculture Experiment Station &amp; ACES)</a:t>
            </a:r>
          </a:p>
          <a:p>
            <a:r>
              <a:rPr lang="en-US" sz="2000" b="1" dirty="0">
                <a:solidFill>
                  <a:schemeClr val="accent2"/>
                </a:solidFill>
              </a:rPr>
              <a:t>Place 10 </a:t>
            </a:r>
            <a:r>
              <a:rPr lang="en-US" sz="2000" dirty="0"/>
              <a:t>(College of Education, &amp; College of Liberal Arts)</a:t>
            </a:r>
          </a:p>
          <a:p>
            <a:r>
              <a:rPr lang="en-US" sz="2000" b="1" dirty="0">
                <a:solidFill>
                  <a:schemeClr val="accent2"/>
                </a:solidFill>
              </a:rPr>
              <a:t>Place 12</a:t>
            </a:r>
            <a:r>
              <a:rPr lang="en-US" sz="2000" dirty="0"/>
              <a:t> (College of Veterinary Medicine)</a:t>
            </a:r>
          </a:p>
          <a:p>
            <a:r>
              <a:rPr lang="en-US" sz="2000" b="1" dirty="0">
                <a:solidFill>
                  <a:schemeClr val="accent2"/>
                </a:solidFill>
              </a:rPr>
              <a:t>Place 13 </a:t>
            </a:r>
            <a:r>
              <a:rPr lang="en-US" sz="2000" dirty="0"/>
              <a:t>(College of Human Sciences, College of Nursing, College of Pharmacy)</a:t>
            </a:r>
          </a:p>
          <a:p>
            <a:r>
              <a:rPr lang="en-US" sz="2000" b="1" dirty="0">
                <a:solidFill>
                  <a:schemeClr val="accent2"/>
                </a:solidFill>
              </a:rPr>
              <a:t>Place 14 </a:t>
            </a:r>
            <a:r>
              <a:rPr lang="en-US" sz="2000" dirty="0"/>
              <a:t>(College of Business, College of Architecture Design &amp; Construction, &amp; College of Forestry Wildlife Environment)</a:t>
            </a:r>
          </a:p>
          <a:p>
            <a:r>
              <a:rPr lang="en-US" sz="2000" b="1" dirty="0">
                <a:solidFill>
                  <a:schemeClr val="accent2"/>
                </a:solidFill>
              </a:rPr>
              <a:t>Place 15 </a:t>
            </a:r>
            <a:r>
              <a:rPr lang="en-US" sz="2000" dirty="0"/>
              <a:t>(College of Agriculture)</a:t>
            </a:r>
          </a:p>
          <a:p>
            <a:r>
              <a:rPr lang="en-US" sz="2000" b="1" dirty="0">
                <a:solidFill>
                  <a:schemeClr val="accent2"/>
                </a:solidFill>
              </a:rPr>
              <a:t>Place 18 </a:t>
            </a:r>
            <a:r>
              <a:rPr lang="en-US" sz="2000" dirty="0"/>
              <a:t>(Graduate Studies, VP for Enrollment Management, AVP Administrative Effectiveness, Library)</a:t>
            </a:r>
            <a:endParaRPr lang="en-US" sz="1600" dirty="0"/>
          </a:p>
          <a:p>
            <a:endParaRPr lang="en-US" sz="2800" dirty="0"/>
          </a:p>
          <a:p>
            <a:pPr lvl="1"/>
            <a:endParaRPr lang="en-US" sz="2400" dirty="0"/>
          </a:p>
        </p:txBody>
      </p:sp>
    </p:spTree>
    <p:extLst>
      <p:ext uri="{BB962C8B-B14F-4D97-AF65-F5344CB8AC3E}">
        <p14:creationId xmlns:p14="http://schemas.microsoft.com/office/powerpoint/2010/main" val="308343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9EAB79C-73B9-FE11-D702-820C83780EA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999999"/>
              </a:solidFill>
              <a:effectLst/>
              <a:uLnTx/>
              <a:uFillTx/>
              <a:latin typeface="Avenir Next LT Pro" panose="020B0504020202020204" pitchFamily="34" charset="77"/>
              <a:cs typeface="Arial" charset="0"/>
            </a:endParaRPr>
          </a:p>
        </p:txBody>
      </p:sp>
      <p:sp>
        <p:nvSpPr>
          <p:cNvPr id="3" name="Slide Number Placeholder 2">
            <a:extLst>
              <a:ext uri="{FF2B5EF4-FFF2-40B4-BE49-F238E27FC236}">
                <a16:creationId xmlns:a16="http://schemas.microsoft.com/office/drawing/2014/main" id="{57679F6B-5B96-C84C-1B1E-A54108BA4C7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4885F-477D-A14D-B2C1-5ECAF755F313}" type="slidenum">
              <a:rPr kumimoji="0" lang="en-US" sz="800" b="0" i="0" u="none" strike="noStrike" kern="1200" cap="none" spc="0" normalizeH="0" baseline="0" noProof="0" smtClean="0">
                <a:ln>
                  <a:noFill/>
                </a:ln>
                <a:solidFill>
                  <a:srgbClr val="999999"/>
                </a:solidFill>
                <a:effectLst/>
                <a:uLnTx/>
                <a:uFillTx/>
                <a:latin typeface="Avenir Next LT Pro" panose="020B0504020202020204" pitchFamily="34" charset="77"/>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800" b="0" i="0" u="none" strike="noStrike" kern="1200" cap="none" spc="400" normalizeH="0" baseline="0" noProof="0" dirty="0">
              <a:ln>
                <a:noFill/>
              </a:ln>
              <a:solidFill>
                <a:srgbClr val="999999"/>
              </a:solidFill>
              <a:effectLst/>
              <a:uLnTx/>
              <a:uFillTx/>
              <a:latin typeface="Avenir Next LT Pro" panose="020B0504020202020204" pitchFamily="34" charset="77"/>
              <a:cs typeface="Arial" charset="0"/>
            </a:endParaRPr>
          </a:p>
        </p:txBody>
      </p:sp>
      <p:sp>
        <p:nvSpPr>
          <p:cNvPr id="4" name="Title 3">
            <a:extLst>
              <a:ext uri="{FF2B5EF4-FFF2-40B4-BE49-F238E27FC236}">
                <a16:creationId xmlns:a16="http://schemas.microsoft.com/office/drawing/2014/main" id="{354E634C-72CD-D46E-FA2F-F5F0CBD69FB2}"/>
              </a:ext>
            </a:extLst>
          </p:cNvPr>
          <p:cNvSpPr>
            <a:spLocks noGrp="1"/>
          </p:cNvSpPr>
          <p:nvPr>
            <p:ph type="title"/>
          </p:nvPr>
        </p:nvSpPr>
        <p:spPr/>
        <p:txBody>
          <a:bodyPr/>
          <a:lstStyle/>
          <a:p>
            <a:r>
              <a:rPr lang="en-US" dirty="0"/>
              <a:t>Why serve?</a:t>
            </a:r>
          </a:p>
        </p:txBody>
      </p:sp>
      <p:sp>
        <p:nvSpPr>
          <p:cNvPr id="5" name="Content Placeholder 4">
            <a:extLst>
              <a:ext uri="{FF2B5EF4-FFF2-40B4-BE49-F238E27FC236}">
                <a16:creationId xmlns:a16="http://schemas.microsoft.com/office/drawing/2014/main" id="{0ADC6C63-42CF-557B-A6F8-9F44892DD061}"/>
              </a:ext>
            </a:extLst>
          </p:cNvPr>
          <p:cNvSpPr>
            <a:spLocks noGrp="1"/>
          </p:cNvSpPr>
          <p:nvPr>
            <p:ph sz="quarter" idx="13"/>
          </p:nvPr>
        </p:nvSpPr>
        <p:spPr/>
        <p:txBody>
          <a:bodyPr anchor="b"/>
          <a:lstStyle/>
          <a:p>
            <a:r>
              <a:rPr lang="en-US" sz="1800" dirty="0"/>
              <a:t>Make a meaningful impact on campus</a:t>
            </a:r>
          </a:p>
        </p:txBody>
      </p:sp>
      <p:sp>
        <p:nvSpPr>
          <p:cNvPr id="6" name="Content Placeholder 5">
            <a:extLst>
              <a:ext uri="{FF2B5EF4-FFF2-40B4-BE49-F238E27FC236}">
                <a16:creationId xmlns:a16="http://schemas.microsoft.com/office/drawing/2014/main" id="{3E40F76B-C6F0-75A7-0B65-4D781AC3288F}"/>
              </a:ext>
            </a:extLst>
          </p:cNvPr>
          <p:cNvSpPr>
            <a:spLocks noGrp="1"/>
          </p:cNvSpPr>
          <p:nvPr>
            <p:ph sz="quarter" idx="14"/>
          </p:nvPr>
        </p:nvSpPr>
        <p:spPr/>
        <p:txBody>
          <a:bodyPr anchor="b"/>
          <a:lstStyle/>
          <a:p>
            <a:r>
              <a:rPr lang="en-US" sz="1800" dirty="0"/>
              <a:t>Build connections across the university</a:t>
            </a:r>
          </a:p>
        </p:txBody>
      </p:sp>
      <p:sp>
        <p:nvSpPr>
          <p:cNvPr id="7" name="Content Placeholder 6">
            <a:extLst>
              <a:ext uri="{FF2B5EF4-FFF2-40B4-BE49-F238E27FC236}">
                <a16:creationId xmlns:a16="http://schemas.microsoft.com/office/drawing/2014/main" id="{7263F8FA-E0F8-3989-321F-45D6850D3CAE}"/>
              </a:ext>
            </a:extLst>
          </p:cNvPr>
          <p:cNvSpPr>
            <a:spLocks noGrp="1"/>
          </p:cNvSpPr>
          <p:nvPr>
            <p:ph sz="quarter" idx="15"/>
          </p:nvPr>
        </p:nvSpPr>
        <p:spPr>
          <a:xfrm>
            <a:off x="3463448" y="3972527"/>
            <a:ext cx="2528844" cy="1975342"/>
          </a:xfrm>
        </p:spPr>
        <p:txBody>
          <a:bodyPr anchor="b"/>
          <a:lstStyle/>
          <a:p>
            <a:r>
              <a:rPr lang="en-US" sz="1800" dirty="0"/>
              <a:t>Represent colleagues and elevate their needs</a:t>
            </a:r>
          </a:p>
        </p:txBody>
      </p:sp>
      <p:sp>
        <p:nvSpPr>
          <p:cNvPr id="8" name="Content Placeholder 7">
            <a:extLst>
              <a:ext uri="{FF2B5EF4-FFF2-40B4-BE49-F238E27FC236}">
                <a16:creationId xmlns:a16="http://schemas.microsoft.com/office/drawing/2014/main" id="{1E96D523-160E-5D03-599C-0310FB63B417}"/>
              </a:ext>
            </a:extLst>
          </p:cNvPr>
          <p:cNvSpPr>
            <a:spLocks noGrp="1"/>
          </p:cNvSpPr>
          <p:nvPr>
            <p:ph sz="quarter" idx="16"/>
          </p:nvPr>
        </p:nvSpPr>
        <p:spPr/>
        <p:txBody>
          <a:bodyPr anchor="b"/>
          <a:lstStyle/>
          <a:p>
            <a:r>
              <a:rPr lang="en-US" sz="1800" dirty="0"/>
              <a:t>Help shape future A&amp;P priorities</a:t>
            </a:r>
          </a:p>
        </p:txBody>
      </p:sp>
      <p:sp>
        <p:nvSpPr>
          <p:cNvPr id="9" name="Content Placeholder 8">
            <a:extLst>
              <a:ext uri="{FF2B5EF4-FFF2-40B4-BE49-F238E27FC236}">
                <a16:creationId xmlns:a16="http://schemas.microsoft.com/office/drawing/2014/main" id="{437CB07F-63A8-8A91-3937-E3D61C0EA0AF}"/>
              </a:ext>
            </a:extLst>
          </p:cNvPr>
          <p:cNvSpPr>
            <a:spLocks noGrp="1"/>
          </p:cNvSpPr>
          <p:nvPr>
            <p:ph sz="quarter" idx="17"/>
          </p:nvPr>
        </p:nvSpPr>
        <p:spPr/>
        <p:txBody>
          <a:bodyPr anchor="ctr"/>
          <a:lstStyle/>
          <a:p>
            <a:r>
              <a:rPr lang="en-US" sz="1800" dirty="0"/>
              <a:t>Develop leadership and governance experience</a:t>
            </a:r>
          </a:p>
        </p:txBody>
      </p:sp>
      <p:sp>
        <p:nvSpPr>
          <p:cNvPr id="10" name="Content Placeholder 9">
            <a:extLst>
              <a:ext uri="{FF2B5EF4-FFF2-40B4-BE49-F238E27FC236}">
                <a16:creationId xmlns:a16="http://schemas.microsoft.com/office/drawing/2014/main" id="{80B1F9F3-FDA2-9438-96C9-ECBB85BF09CD}"/>
              </a:ext>
            </a:extLst>
          </p:cNvPr>
          <p:cNvSpPr>
            <a:spLocks noGrp="1"/>
          </p:cNvSpPr>
          <p:nvPr>
            <p:ph sz="quarter" idx="18"/>
          </p:nvPr>
        </p:nvSpPr>
        <p:spPr/>
        <p:txBody>
          <a:bodyPr anchor="b"/>
          <a:lstStyle/>
          <a:p>
            <a:r>
              <a:rPr lang="en-US" sz="1800" dirty="0"/>
              <a:t>Strengthen the voice of A&amp;P employees</a:t>
            </a:r>
          </a:p>
        </p:txBody>
      </p:sp>
      <p:sp>
        <p:nvSpPr>
          <p:cNvPr id="11" name="Content Placeholder 10">
            <a:extLst>
              <a:ext uri="{FF2B5EF4-FFF2-40B4-BE49-F238E27FC236}">
                <a16:creationId xmlns:a16="http://schemas.microsoft.com/office/drawing/2014/main" id="{B68F0DBF-AE72-16A0-4BD9-8C250569BAE2}"/>
              </a:ext>
            </a:extLst>
          </p:cNvPr>
          <p:cNvSpPr>
            <a:spLocks noGrp="1"/>
          </p:cNvSpPr>
          <p:nvPr>
            <p:ph sz="quarter" idx="19"/>
          </p:nvPr>
        </p:nvSpPr>
        <p:spPr/>
        <p:txBody>
          <a:bodyPr anchor="b"/>
          <a:lstStyle/>
          <a:p>
            <a:r>
              <a:rPr lang="en-US" sz="1800" dirty="0"/>
              <a:t>Stay informed on key initiatives</a:t>
            </a:r>
          </a:p>
        </p:txBody>
      </p:sp>
      <p:sp>
        <p:nvSpPr>
          <p:cNvPr id="12" name="Content Placeholder 11">
            <a:extLst>
              <a:ext uri="{FF2B5EF4-FFF2-40B4-BE49-F238E27FC236}">
                <a16:creationId xmlns:a16="http://schemas.microsoft.com/office/drawing/2014/main" id="{699F34DB-1BD0-9074-7063-03B52306C869}"/>
              </a:ext>
            </a:extLst>
          </p:cNvPr>
          <p:cNvSpPr>
            <a:spLocks noGrp="1"/>
          </p:cNvSpPr>
          <p:nvPr>
            <p:ph sz="quarter" idx="20"/>
          </p:nvPr>
        </p:nvSpPr>
        <p:spPr/>
        <p:txBody>
          <a:bodyPr anchor="b"/>
          <a:lstStyle/>
          <a:p>
            <a:r>
              <a:rPr lang="en-US" sz="1800" dirty="0"/>
              <a:t>Grow professionally in a supportive team</a:t>
            </a:r>
          </a:p>
        </p:txBody>
      </p:sp>
      <p:pic>
        <p:nvPicPr>
          <p:cNvPr id="16" name="Picture 15">
            <a:extLst>
              <a:ext uri="{FF2B5EF4-FFF2-40B4-BE49-F238E27FC236}">
                <a16:creationId xmlns:a16="http://schemas.microsoft.com/office/drawing/2014/main" id="{3345905B-E3C8-A22A-A046-1C580D126D78}"/>
              </a:ext>
            </a:extLst>
          </p:cNvPr>
          <p:cNvPicPr>
            <a:picLocks noChangeAspect="1"/>
          </p:cNvPicPr>
          <p:nvPr/>
        </p:nvPicPr>
        <p:blipFill>
          <a:blip r:embed="rId2"/>
          <a:srcRect r="57689" b="55733"/>
          <a:stretch>
            <a:fillRect/>
          </a:stretch>
        </p:blipFill>
        <p:spPr>
          <a:xfrm>
            <a:off x="1428632" y="1900981"/>
            <a:ext cx="948808" cy="992660"/>
          </a:xfrm>
          <a:prstGeom prst="rect">
            <a:avLst/>
          </a:prstGeom>
        </p:spPr>
      </p:pic>
      <p:pic>
        <p:nvPicPr>
          <p:cNvPr id="17" name="Picture 16">
            <a:extLst>
              <a:ext uri="{FF2B5EF4-FFF2-40B4-BE49-F238E27FC236}">
                <a16:creationId xmlns:a16="http://schemas.microsoft.com/office/drawing/2014/main" id="{DB5EAB75-A8A2-2C91-3242-100416911A9D}"/>
              </a:ext>
            </a:extLst>
          </p:cNvPr>
          <p:cNvPicPr>
            <a:picLocks noChangeAspect="1"/>
          </p:cNvPicPr>
          <p:nvPr/>
        </p:nvPicPr>
        <p:blipFill>
          <a:blip r:embed="rId2"/>
          <a:srcRect l="47116" r="10573" b="55733"/>
          <a:stretch>
            <a:fillRect/>
          </a:stretch>
        </p:blipFill>
        <p:spPr>
          <a:xfrm>
            <a:off x="4281029" y="1855261"/>
            <a:ext cx="848755" cy="887983"/>
          </a:xfrm>
          <a:prstGeom prst="rect">
            <a:avLst/>
          </a:prstGeom>
        </p:spPr>
      </p:pic>
      <p:pic>
        <p:nvPicPr>
          <p:cNvPr id="18" name="Picture 17">
            <a:extLst>
              <a:ext uri="{FF2B5EF4-FFF2-40B4-BE49-F238E27FC236}">
                <a16:creationId xmlns:a16="http://schemas.microsoft.com/office/drawing/2014/main" id="{7948C882-6487-4D22-67B2-6A2A06B17CA5}"/>
              </a:ext>
            </a:extLst>
          </p:cNvPr>
          <p:cNvPicPr>
            <a:picLocks noChangeAspect="1"/>
          </p:cNvPicPr>
          <p:nvPr/>
        </p:nvPicPr>
        <p:blipFill>
          <a:blip r:embed="rId2"/>
          <a:srcRect t="42393" r="57689" b="13340"/>
          <a:stretch>
            <a:fillRect/>
          </a:stretch>
        </p:blipFill>
        <p:spPr>
          <a:xfrm>
            <a:off x="7039753" y="1897512"/>
            <a:ext cx="848755" cy="887983"/>
          </a:xfrm>
          <a:prstGeom prst="rect">
            <a:avLst/>
          </a:prstGeom>
        </p:spPr>
      </p:pic>
      <p:pic>
        <p:nvPicPr>
          <p:cNvPr id="19" name="Picture 18">
            <a:extLst>
              <a:ext uri="{FF2B5EF4-FFF2-40B4-BE49-F238E27FC236}">
                <a16:creationId xmlns:a16="http://schemas.microsoft.com/office/drawing/2014/main" id="{510B1BED-74E6-E63B-5490-4E2636AA9099}"/>
              </a:ext>
            </a:extLst>
          </p:cNvPr>
          <p:cNvPicPr>
            <a:picLocks noChangeAspect="1"/>
          </p:cNvPicPr>
          <p:nvPr/>
        </p:nvPicPr>
        <p:blipFill>
          <a:blip r:embed="rId2"/>
          <a:srcRect l="50000" t="46040" r="7689" b="9693"/>
          <a:stretch>
            <a:fillRect/>
          </a:stretch>
        </p:blipFill>
        <p:spPr>
          <a:xfrm>
            <a:off x="9788820" y="1897512"/>
            <a:ext cx="848755" cy="887983"/>
          </a:xfrm>
          <a:prstGeom prst="rect">
            <a:avLst/>
          </a:prstGeom>
        </p:spPr>
      </p:pic>
      <p:pic>
        <p:nvPicPr>
          <p:cNvPr id="21" name="Picture 20">
            <a:extLst>
              <a:ext uri="{FF2B5EF4-FFF2-40B4-BE49-F238E27FC236}">
                <a16:creationId xmlns:a16="http://schemas.microsoft.com/office/drawing/2014/main" id="{9F79CD48-BA10-0BD2-EC01-27759D9F39B0}"/>
              </a:ext>
            </a:extLst>
          </p:cNvPr>
          <p:cNvPicPr>
            <a:picLocks noChangeAspect="1"/>
          </p:cNvPicPr>
          <p:nvPr/>
        </p:nvPicPr>
        <p:blipFill>
          <a:blip r:embed="rId3"/>
          <a:srcRect l="-1" t="-1" r="60784" b="55490"/>
          <a:stretch>
            <a:fillRect/>
          </a:stretch>
        </p:blipFill>
        <p:spPr>
          <a:xfrm>
            <a:off x="1428632" y="3972527"/>
            <a:ext cx="948808" cy="1076886"/>
          </a:xfrm>
          <a:prstGeom prst="rect">
            <a:avLst/>
          </a:prstGeom>
        </p:spPr>
      </p:pic>
      <p:pic>
        <p:nvPicPr>
          <p:cNvPr id="22" name="Picture 21">
            <a:extLst>
              <a:ext uri="{FF2B5EF4-FFF2-40B4-BE49-F238E27FC236}">
                <a16:creationId xmlns:a16="http://schemas.microsoft.com/office/drawing/2014/main" id="{559E5191-8AE9-D070-1476-DFA3CCFFC9F7}"/>
              </a:ext>
            </a:extLst>
          </p:cNvPr>
          <p:cNvPicPr>
            <a:picLocks noChangeAspect="1"/>
          </p:cNvPicPr>
          <p:nvPr/>
        </p:nvPicPr>
        <p:blipFill>
          <a:blip r:embed="rId3"/>
          <a:srcRect l="47354" t="47546" r="6175" b="7943"/>
          <a:stretch>
            <a:fillRect/>
          </a:stretch>
        </p:blipFill>
        <p:spPr>
          <a:xfrm>
            <a:off x="4261640" y="4036535"/>
            <a:ext cx="950440" cy="910369"/>
          </a:xfrm>
          <a:prstGeom prst="rect">
            <a:avLst/>
          </a:prstGeom>
        </p:spPr>
      </p:pic>
      <p:pic>
        <p:nvPicPr>
          <p:cNvPr id="23" name="Picture 22">
            <a:extLst>
              <a:ext uri="{FF2B5EF4-FFF2-40B4-BE49-F238E27FC236}">
                <a16:creationId xmlns:a16="http://schemas.microsoft.com/office/drawing/2014/main" id="{DB23519F-F222-BD17-3666-FA71017E40A2}"/>
              </a:ext>
            </a:extLst>
          </p:cNvPr>
          <p:cNvPicPr>
            <a:picLocks noChangeAspect="1"/>
          </p:cNvPicPr>
          <p:nvPr/>
        </p:nvPicPr>
        <p:blipFill>
          <a:blip r:embed="rId3"/>
          <a:srcRect l="43832" t="2662" r="10784" b="52827"/>
          <a:stretch>
            <a:fillRect/>
          </a:stretch>
        </p:blipFill>
        <p:spPr>
          <a:xfrm>
            <a:off x="6915118" y="3972527"/>
            <a:ext cx="1098024" cy="1076886"/>
          </a:xfrm>
          <a:prstGeom prst="rect">
            <a:avLst/>
          </a:prstGeom>
        </p:spPr>
      </p:pic>
      <p:pic>
        <p:nvPicPr>
          <p:cNvPr id="24" name="Picture 23">
            <a:extLst>
              <a:ext uri="{FF2B5EF4-FFF2-40B4-BE49-F238E27FC236}">
                <a16:creationId xmlns:a16="http://schemas.microsoft.com/office/drawing/2014/main" id="{09A34AE8-F94F-19F6-1E83-28D5FAEC89B3}"/>
              </a:ext>
            </a:extLst>
          </p:cNvPr>
          <p:cNvPicPr>
            <a:picLocks noChangeAspect="1"/>
          </p:cNvPicPr>
          <p:nvPr/>
        </p:nvPicPr>
        <p:blipFill>
          <a:blip r:embed="rId3"/>
          <a:srcRect l="6494" t="47239" r="53225" b="8250"/>
          <a:stretch>
            <a:fillRect/>
          </a:stretch>
        </p:blipFill>
        <p:spPr>
          <a:xfrm>
            <a:off x="9788820" y="4036535"/>
            <a:ext cx="974548" cy="1076886"/>
          </a:xfrm>
          <a:prstGeom prst="rect">
            <a:avLst/>
          </a:prstGeom>
        </p:spPr>
      </p:pic>
    </p:spTree>
    <p:extLst>
      <p:ext uri="{BB962C8B-B14F-4D97-AF65-F5344CB8AC3E}">
        <p14:creationId xmlns:p14="http://schemas.microsoft.com/office/powerpoint/2010/main" val="215489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B7487-B367-5F26-EC73-ED701D1E181E}"/>
              </a:ext>
            </a:extLst>
          </p:cNvPr>
          <p:cNvSpPr>
            <a:spLocks noGrp="1"/>
          </p:cNvSpPr>
          <p:nvPr>
            <p:ph type="ctrTitle"/>
          </p:nvPr>
        </p:nvSpPr>
        <p:spPr/>
        <p:txBody>
          <a:bodyPr/>
          <a:lstStyle/>
          <a:p>
            <a:r>
              <a:rPr lang="en-US" dirty="0"/>
              <a:t>Contact us</a:t>
            </a:r>
          </a:p>
        </p:txBody>
      </p:sp>
      <p:sp>
        <p:nvSpPr>
          <p:cNvPr id="3" name="Subtitle 2">
            <a:extLst>
              <a:ext uri="{FF2B5EF4-FFF2-40B4-BE49-F238E27FC236}">
                <a16:creationId xmlns:a16="http://schemas.microsoft.com/office/drawing/2014/main" id="{0EE56600-A5FB-5ECF-CD2C-A8612011F0D5}"/>
              </a:ext>
            </a:extLst>
          </p:cNvPr>
          <p:cNvSpPr>
            <a:spLocks noGrp="1"/>
          </p:cNvSpPr>
          <p:nvPr>
            <p:ph type="subTitle" idx="1"/>
          </p:nvPr>
        </p:nvSpPr>
        <p:spPr/>
        <p:txBody>
          <a:bodyPr/>
          <a:lstStyle/>
          <a:p>
            <a:r>
              <a:rPr lang="en-US" dirty="0"/>
              <a:t>APNECOM@auburn.edu</a:t>
            </a:r>
          </a:p>
        </p:txBody>
      </p:sp>
    </p:spTree>
    <p:extLst>
      <p:ext uri="{BB962C8B-B14F-4D97-AF65-F5344CB8AC3E}">
        <p14:creationId xmlns:p14="http://schemas.microsoft.com/office/powerpoint/2010/main" val="398667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71928-2B6C-F5C5-830A-F8475E9A8A79}"/>
            </a:ext>
          </a:extLst>
        </p:cNvPr>
        <p:cNvGrpSpPr/>
        <p:nvPr/>
      </p:nvGrpSpPr>
      <p:grpSpPr>
        <a:xfrm>
          <a:off x="0" y="0"/>
          <a:ext cx="0" cy="0"/>
          <a:chOff x="0" y="0"/>
          <a:chExt cx="0" cy="0"/>
        </a:xfrm>
      </p:grpSpPr>
      <p:pic>
        <p:nvPicPr>
          <p:cNvPr id="13313" name="Picture Placeholder 7" descr="Photo of Samford Hargis&#10;">
            <a:extLst>
              <a:ext uri="{FF2B5EF4-FFF2-40B4-BE49-F238E27FC236}">
                <a16:creationId xmlns:a16="http://schemas.microsoft.com/office/drawing/2014/main" id="{0BA3D7BD-CDB9-707D-B115-EA7CC779A6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 r="6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A logo of a university">
            <a:extLst>
              <a:ext uri="{FF2B5EF4-FFF2-40B4-BE49-F238E27FC236}">
                <a16:creationId xmlns:a16="http://schemas.microsoft.com/office/drawing/2014/main" id="{8B26628E-739E-9016-1749-240FE97829B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99310" y="997299"/>
            <a:ext cx="2060575"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E76B540-41B3-DA88-18F2-CFB67C6AC79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5480983"/>
            <a:ext cx="12192000" cy="84837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909F0D2-8E12-94B1-3B93-A2012E6A576A}"/>
              </a:ext>
            </a:extLst>
          </p:cNvPr>
          <p:cNvSpPr txBox="1">
            <a:spLocks noGrp="1"/>
          </p:cNvSpPr>
          <p:nvPr>
            <p:ph type="title" idx="4294967295"/>
          </p:nvPr>
        </p:nvSpPr>
        <p:spPr>
          <a:xfrm>
            <a:off x="466724" y="5568313"/>
            <a:ext cx="1125855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a:solidFill>
                  <a:srgbClr val="0B2341"/>
                </a:solidFill>
                <a:latin typeface="Avenir Next LT Pro Demi" panose="020B0504020202020204" pitchFamily="34" charset="77"/>
                <a:ea typeface="+mn-ea"/>
                <a:cs typeface="+mn-cs"/>
              </a:rPr>
              <a:t>Quorum?</a:t>
            </a:r>
            <a:endParaRPr kumimoji="0" lang="en-US" sz="3200" b="1" i="0" u="none" strike="noStrike" kern="1200" cap="none" spc="0" normalizeH="0" baseline="0" noProof="0">
              <a:ln>
                <a:noFill/>
              </a:ln>
              <a:solidFill>
                <a:srgbClr val="0B2341"/>
              </a:solidFill>
              <a:effectLst/>
              <a:uLnTx/>
              <a:uFillTx/>
              <a:latin typeface="Avenir Next LT Pro Demi" panose="020B0504020202020204" pitchFamily="34" charset="77"/>
              <a:ea typeface="+mn-ea"/>
              <a:cs typeface="+mn-cs"/>
            </a:endParaRPr>
          </a:p>
        </p:txBody>
      </p:sp>
    </p:spTree>
    <p:extLst>
      <p:ext uri="{BB962C8B-B14F-4D97-AF65-F5344CB8AC3E}">
        <p14:creationId xmlns:p14="http://schemas.microsoft.com/office/powerpoint/2010/main" val="1980585827"/>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ED5CD-45D4-0EB0-B90E-656F9B5DCC4E}"/>
            </a:ext>
          </a:extLst>
        </p:cNvPr>
        <p:cNvGrpSpPr/>
        <p:nvPr/>
      </p:nvGrpSpPr>
      <p:grpSpPr>
        <a:xfrm>
          <a:off x="0" y="0"/>
          <a:ext cx="0" cy="0"/>
          <a:chOff x="0" y="0"/>
          <a:chExt cx="0" cy="0"/>
        </a:xfrm>
      </p:grpSpPr>
      <p:pic>
        <p:nvPicPr>
          <p:cNvPr id="13313" name="Picture Placeholder 7" descr="Photo of Samford Hargis&#10;">
            <a:extLst>
              <a:ext uri="{FF2B5EF4-FFF2-40B4-BE49-F238E27FC236}">
                <a16:creationId xmlns:a16="http://schemas.microsoft.com/office/drawing/2014/main" id="{C076E4EA-D491-9674-EA61-5C8BFFD57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 r="6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A logo of a university">
            <a:extLst>
              <a:ext uri="{FF2B5EF4-FFF2-40B4-BE49-F238E27FC236}">
                <a16:creationId xmlns:a16="http://schemas.microsoft.com/office/drawing/2014/main" id="{DEFF6EA6-90C2-64E6-C461-2AF12604E09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99310" y="997299"/>
            <a:ext cx="2060575"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26DD995-FCF4-3C8F-4AE9-F976767A366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5480983"/>
            <a:ext cx="12192000" cy="84837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B54665D-8D33-FCAA-7C3B-DB5B5C17D385}"/>
              </a:ext>
            </a:extLst>
          </p:cNvPr>
          <p:cNvSpPr txBox="1">
            <a:spLocks noGrp="1"/>
          </p:cNvSpPr>
          <p:nvPr>
            <p:ph type="title" idx="4294967295"/>
          </p:nvPr>
        </p:nvSpPr>
        <p:spPr>
          <a:xfrm>
            <a:off x="0" y="5428118"/>
            <a:ext cx="12124592"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accent1"/>
                </a:solidFill>
                <a:effectLst/>
                <a:uLnTx/>
                <a:uFillTx/>
                <a:latin typeface="Avenir Next LT Pro Demi" panose="020B0504020202020204" pitchFamily="34" charset="77"/>
                <a:ea typeface="+mn-ea"/>
                <a:cs typeface="+mn-cs"/>
              </a:rPr>
              <a:t>Dr. Sean A. Forbes – Chair, Administrator Evaluation Committee </a:t>
            </a:r>
            <a:br>
              <a:rPr kumimoji="0" lang="en-US" b="1" i="0" u="none" strike="noStrike" kern="1200" cap="none" spc="0" normalizeH="0" baseline="0" noProof="0" dirty="0">
                <a:ln>
                  <a:noFill/>
                </a:ln>
                <a:solidFill>
                  <a:schemeClr val="accent1"/>
                </a:solidFill>
                <a:effectLst/>
                <a:uLnTx/>
                <a:uFillTx/>
                <a:latin typeface="Avenir Next LT Pro Demi" panose="020B0504020202020204" pitchFamily="34" charset="77"/>
                <a:ea typeface="+mn-ea"/>
                <a:cs typeface="+mn-cs"/>
              </a:rPr>
            </a:br>
            <a:r>
              <a:rPr kumimoji="0" lang="en-US" b="1" i="0" u="none" strike="noStrike" kern="1200" cap="none" spc="0" normalizeH="0" baseline="0" noProof="0" dirty="0">
                <a:ln>
                  <a:noFill/>
                </a:ln>
                <a:solidFill>
                  <a:schemeClr val="accent1"/>
                </a:solidFill>
                <a:effectLst/>
                <a:uLnTx/>
                <a:uFillTx/>
                <a:latin typeface="Avenir Next LT Pro Demi" panose="020B0504020202020204" pitchFamily="34" charset="77"/>
                <a:ea typeface="+mn-ea"/>
                <a:cs typeface="+mn-cs"/>
              </a:rPr>
              <a:t>for the University Senate</a:t>
            </a:r>
          </a:p>
        </p:txBody>
      </p:sp>
    </p:spTree>
    <p:extLst>
      <p:ext uri="{BB962C8B-B14F-4D97-AF65-F5344CB8AC3E}">
        <p14:creationId xmlns:p14="http://schemas.microsoft.com/office/powerpoint/2010/main" val="2974806805"/>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F028A-98F8-F2DD-4017-6138B9E4347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E9EE512-D6C0-8F17-07C5-9546183FC941}"/>
              </a:ext>
            </a:extLst>
          </p:cNvPr>
          <p:cNvSpPr>
            <a:spLocks noGrp="1"/>
          </p:cNvSpPr>
          <p:nvPr>
            <p:ph type="title"/>
          </p:nvPr>
        </p:nvSpPr>
        <p:spPr>
          <a:xfrm>
            <a:off x="1383564" y="348865"/>
            <a:ext cx="9718111" cy="1576446"/>
          </a:xfrm>
        </p:spPr>
        <p:txBody>
          <a:bodyPr anchor="ctr">
            <a:normAutofit/>
          </a:bodyPr>
          <a:lstStyle/>
          <a:p>
            <a:pPr algn="ctr"/>
            <a:r>
              <a:rPr lang="en-US" sz="4000" dirty="0">
                <a:solidFill>
                  <a:srgbClr val="FFFFFF"/>
                </a:solidFill>
              </a:rPr>
              <a:t>University Senate</a:t>
            </a:r>
            <a:br>
              <a:rPr lang="en-US" sz="4000" dirty="0">
                <a:solidFill>
                  <a:srgbClr val="FFFFFF"/>
                </a:solidFill>
              </a:rPr>
            </a:br>
            <a:r>
              <a:rPr lang="en-US" sz="4000" dirty="0">
                <a:solidFill>
                  <a:srgbClr val="FFFFFF"/>
                </a:solidFill>
              </a:rPr>
              <a:t>Administrator Evaluation Committee</a:t>
            </a:r>
          </a:p>
        </p:txBody>
      </p:sp>
      <p:sp>
        <p:nvSpPr>
          <p:cNvPr id="8" name="TextBox 7">
            <a:extLst>
              <a:ext uri="{FF2B5EF4-FFF2-40B4-BE49-F238E27FC236}">
                <a16:creationId xmlns:a16="http://schemas.microsoft.com/office/drawing/2014/main" id="{37E5E93F-C91D-671E-8B4B-D008DF7ED293}"/>
              </a:ext>
            </a:extLst>
          </p:cNvPr>
          <p:cNvSpPr txBox="1"/>
          <p:nvPr/>
        </p:nvSpPr>
        <p:spPr>
          <a:xfrm>
            <a:off x="0" y="25699"/>
            <a:ext cx="12192000" cy="1200329"/>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ptos Display" panose="02110004020202020204"/>
                <a:ea typeface="+mn-ea"/>
                <a:cs typeface="+mn-cs"/>
              </a:rPr>
              <a:t>University Senate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ptos Display" panose="02110004020202020204"/>
                <a:ea typeface="+mn-ea"/>
                <a:cs typeface="+mn-cs"/>
              </a:rPr>
              <a:t>Administrator Evaluation Committee</a:t>
            </a:r>
          </a:p>
        </p:txBody>
      </p:sp>
      <p:graphicFrame>
        <p:nvGraphicFramePr>
          <p:cNvPr id="6" name="Content Placeholder 2">
            <a:extLst>
              <a:ext uri="{FF2B5EF4-FFF2-40B4-BE49-F238E27FC236}">
                <a16:creationId xmlns:a16="http://schemas.microsoft.com/office/drawing/2014/main" id="{E796A612-2761-7815-9A7A-508FDF706673}"/>
              </a:ext>
            </a:extLst>
          </p:cNvPr>
          <p:cNvGraphicFramePr>
            <a:graphicFrameLocks noGrp="1"/>
          </p:cNvGraphicFramePr>
          <p:nvPr>
            <p:ph idx="1"/>
          </p:nvPr>
        </p:nvGraphicFramePr>
        <p:xfrm>
          <a:off x="-766916" y="1386348"/>
          <a:ext cx="12802034" cy="6076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44877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08FC3-065D-04B0-E94C-B5038C6808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CD14F73-33B2-E990-C1B5-0E143BC35554}"/>
              </a:ext>
            </a:extLst>
          </p:cNvPr>
          <p:cNvSpPr>
            <a:spLocks noGrp="1"/>
          </p:cNvSpPr>
          <p:nvPr>
            <p:ph type="title"/>
          </p:nvPr>
        </p:nvSpPr>
        <p:spPr>
          <a:xfrm>
            <a:off x="1383564" y="348865"/>
            <a:ext cx="9718111" cy="1576446"/>
          </a:xfrm>
        </p:spPr>
        <p:txBody>
          <a:bodyPr anchor="ctr">
            <a:normAutofit/>
          </a:bodyPr>
          <a:lstStyle/>
          <a:p>
            <a:pPr algn="ctr"/>
            <a:r>
              <a:rPr lang="en-US" sz="4000" dirty="0">
                <a:solidFill>
                  <a:srgbClr val="FFFFFF"/>
                </a:solidFill>
              </a:rPr>
              <a:t>University Senate</a:t>
            </a:r>
            <a:br>
              <a:rPr lang="en-US" sz="4000" dirty="0">
                <a:solidFill>
                  <a:srgbClr val="FFFFFF"/>
                </a:solidFill>
              </a:rPr>
            </a:br>
            <a:r>
              <a:rPr lang="en-US" sz="4000" dirty="0">
                <a:solidFill>
                  <a:srgbClr val="FFFFFF"/>
                </a:solidFill>
              </a:rPr>
              <a:t>Administrator Evaluation Committee</a:t>
            </a:r>
          </a:p>
        </p:txBody>
      </p:sp>
      <p:sp>
        <p:nvSpPr>
          <p:cNvPr id="8" name="TextBox 7">
            <a:extLst>
              <a:ext uri="{FF2B5EF4-FFF2-40B4-BE49-F238E27FC236}">
                <a16:creationId xmlns:a16="http://schemas.microsoft.com/office/drawing/2014/main" id="{8665794B-1545-B691-D79E-F20631BEF6F8}"/>
              </a:ext>
            </a:extLst>
          </p:cNvPr>
          <p:cNvSpPr txBox="1"/>
          <p:nvPr/>
        </p:nvSpPr>
        <p:spPr>
          <a:xfrm>
            <a:off x="0" y="25699"/>
            <a:ext cx="12192000" cy="1200329"/>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ptos Display" panose="02110004020202020204"/>
                <a:ea typeface="+mn-ea"/>
                <a:cs typeface="+mn-cs"/>
              </a:rPr>
              <a:t>University Senate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ptos Display" panose="02110004020202020204"/>
                <a:ea typeface="+mn-ea"/>
                <a:cs typeface="+mn-cs"/>
              </a:rPr>
              <a:t>Administrator Evaluation Committee</a:t>
            </a:r>
          </a:p>
        </p:txBody>
      </p:sp>
      <p:graphicFrame>
        <p:nvGraphicFramePr>
          <p:cNvPr id="6" name="Content Placeholder 2">
            <a:extLst>
              <a:ext uri="{FF2B5EF4-FFF2-40B4-BE49-F238E27FC236}">
                <a16:creationId xmlns:a16="http://schemas.microsoft.com/office/drawing/2014/main" id="{50605D4F-3176-BEFF-2FB7-C09FD4DC5434}"/>
              </a:ext>
            </a:extLst>
          </p:cNvPr>
          <p:cNvGraphicFramePr>
            <a:graphicFrameLocks noGrp="1"/>
          </p:cNvGraphicFramePr>
          <p:nvPr>
            <p:ph idx="1"/>
          </p:nvPr>
        </p:nvGraphicFramePr>
        <p:xfrm>
          <a:off x="0" y="1680882"/>
          <a:ext cx="12035118" cy="48282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73386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515B4-2ABB-9A23-1899-D41856E2FFF7}"/>
            </a:ext>
          </a:extLst>
        </p:cNvPr>
        <p:cNvGrpSpPr/>
        <p:nvPr/>
      </p:nvGrpSpPr>
      <p:grpSpPr>
        <a:xfrm>
          <a:off x="0" y="0"/>
          <a:ext cx="0" cy="0"/>
          <a:chOff x="0" y="0"/>
          <a:chExt cx="0" cy="0"/>
        </a:xfrm>
      </p:grpSpPr>
      <p:pic>
        <p:nvPicPr>
          <p:cNvPr id="13313" name="Picture Placeholder 7" descr="Photo of Samford Hargis&#10;">
            <a:extLst>
              <a:ext uri="{FF2B5EF4-FFF2-40B4-BE49-F238E27FC236}">
                <a16:creationId xmlns:a16="http://schemas.microsoft.com/office/drawing/2014/main" id="{2D3CB77D-FE95-2659-FC61-F8EA96299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 r="6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A logo of a university">
            <a:extLst>
              <a:ext uri="{FF2B5EF4-FFF2-40B4-BE49-F238E27FC236}">
                <a16:creationId xmlns:a16="http://schemas.microsoft.com/office/drawing/2014/main" id="{9E568F19-E15A-F21D-167A-6F1E2057B31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99310" y="997299"/>
            <a:ext cx="2060575"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ECFC1C1-E345-F13A-7384-C2410ED1463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5480983"/>
            <a:ext cx="12192000" cy="84837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6B93282-FCA6-FFA5-5219-19B4AEB270AA}"/>
              </a:ext>
            </a:extLst>
          </p:cNvPr>
          <p:cNvSpPr txBox="1">
            <a:spLocks noGrp="1"/>
          </p:cNvSpPr>
          <p:nvPr>
            <p:ph type="title" idx="4294967295"/>
          </p:nvPr>
        </p:nvSpPr>
        <p:spPr>
          <a:xfrm>
            <a:off x="0" y="5643562"/>
            <a:ext cx="121920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accent1"/>
                </a:solidFill>
                <a:effectLst/>
                <a:uLnTx/>
                <a:uFillTx/>
                <a:latin typeface="Avenir Next LT Pro Demi" panose="020B0504020202020204" pitchFamily="34" charset="77"/>
                <a:ea typeface="+mn-ea"/>
                <a:cs typeface="+mn-cs"/>
              </a:rPr>
              <a:t>Dr. Jennifer Adams – VP of Public Affairs, Communications &amp; Marketing</a:t>
            </a:r>
          </a:p>
        </p:txBody>
      </p:sp>
    </p:spTree>
    <p:extLst>
      <p:ext uri="{BB962C8B-B14F-4D97-AF65-F5344CB8AC3E}">
        <p14:creationId xmlns:p14="http://schemas.microsoft.com/office/powerpoint/2010/main" val="2509595904"/>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ctrTitle"/>
          </p:nvPr>
        </p:nvSpPr>
        <p:spPr>
          <a:prstGeom prst="rect">
            <a:avLst/>
          </a:prstGeom>
        </p:spPr>
        <p:txBody>
          <a:bodyPr vert="horz" wrap="square" lIns="0" tIns="16510" rIns="0" bIns="0" rtlCol="0">
            <a:spAutoFit/>
          </a:bodyPr>
          <a:lstStyle/>
          <a:p>
            <a:pPr marL="12700">
              <a:lnSpc>
                <a:spcPct val="100000"/>
              </a:lnSpc>
              <a:spcBef>
                <a:spcPts val="130"/>
              </a:spcBef>
            </a:pPr>
            <a:r>
              <a:rPr sz="4800" spc="275" dirty="0">
                <a:solidFill>
                  <a:srgbClr val="FFFFFF"/>
                </a:solidFill>
              </a:rPr>
              <a:t>Office</a:t>
            </a:r>
            <a:r>
              <a:rPr sz="4800" spc="180" dirty="0">
                <a:solidFill>
                  <a:srgbClr val="FFFFFF"/>
                </a:solidFill>
              </a:rPr>
              <a:t> </a:t>
            </a:r>
            <a:r>
              <a:rPr sz="4800" spc="229" dirty="0">
                <a:solidFill>
                  <a:srgbClr val="FFFFFF"/>
                </a:solidFill>
              </a:rPr>
              <a:t>of</a:t>
            </a:r>
            <a:r>
              <a:rPr sz="4800" spc="450" dirty="0">
                <a:solidFill>
                  <a:srgbClr val="FFFFFF"/>
                </a:solidFill>
              </a:rPr>
              <a:t> </a:t>
            </a:r>
            <a:r>
              <a:rPr sz="4800" spc="295" dirty="0">
                <a:solidFill>
                  <a:srgbClr val="FFFFFF"/>
                </a:solidFill>
              </a:rPr>
              <a:t>Communications</a:t>
            </a:r>
            <a:r>
              <a:rPr sz="4800" spc="235" dirty="0">
                <a:solidFill>
                  <a:srgbClr val="FFFFFF"/>
                </a:solidFill>
              </a:rPr>
              <a:t> </a:t>
            </a:r>
            <a:r>
              <a:rPr sz="4800" spc="165" dirty="0">
                <a:solidFill>
                  <a:srgbClr val="FFFFFF"/>
                </a:solidFill>
              </a:rPr>
              <a:t>&amp; </a:t>
            </a:r>
            <a:r>
              <a:rPr sz="4800" spc="250" dirty="0">
                <a:solidFill>
                  <a:srgbClr val="FFFFFF"/>
                </a:solidFill>
              </a:rPr>
              <a:t>Marketing</a:t>
            </a:r>
            <a:endParaRPr sz="4800"/>
          </a:p>
        </p:txBody>
      </p:sp>
      <p:sp>
        <p:nvSpPr>
          <p:cNvPr id="3" name="object 3"/>
          <p:cNvSpPr txBox="1"/>
          <p:nvPr/>
        </p:nvSpPr>
        <p:spPr>
          <a:xfrm>
            <a:off x="3512184" y="3716782"/>
            <a:ext cx="5155565" cy="454659"/>
          </a:xfrm>
          <a:prstGeom prst="rect">
            <a:avLst/>
          </a:prstGeom>
        </p:spPr>
        <p:txBody>
          <a:bodyPr vert="horz" wrap="square" lIns="0" tIns="13970" rIns="0" bIns="0" rtlCol="0">
            <a:spAutoFit/>
          </a:bodyPr>
          <a:lstStyle/>
          <a:p>
            <a:pPr marL="12700" marR="0" lvl="0" indent="0" algn="ctr" defTabSz="914400" eaLnBrk="1" fontAlgn="auto" latinLnBrk="0" hangingPunct="1">
              <a:lnSpc>
                <a:spcPct val="100000"/>
              </a:lnSpc>
              <a:spcBef>
                <a:spcPts val="110"/>
              </a:spcBef>
              <a:spcAft>
                <a:spcPts val="0"/>
              </a:spcAft>
              <a:buClrTx/>
              <a:buSzTx/>
              <a:buFontTx/>
              <a:buNone/>
              <a:tabLst/>
              <a:defRPr/>
            </a:pPr>
            <a:r>
              <a:rPr kumimoji="0" lang="en-US" sz="2800" b="1" i="0" u="none" strike="noStrike" kern="0" cap="none" spc="125" normalizeH="0" baseline="0" noProof="0" dirty="0">
                <a:ln>
                  <a:noFill/>
                </a:ln>
                <a:solidFill>
                  <a:srgbClr val="FFFFFF"/>
                </a:solidFill>
                <a:effectLst/>
                <a:uLnTx/>
                <a:uFillTx/>
                <a:latin typeface="Calibri"/>
                <a:cs typeface="Calibri"/>
              </a:rPr>
              <a:t>A&amp;P </a:t>
            </a:r>
            <a:r>
              <a:rPr kumimoji="0" sz="2800" b="1" i="0" u="none" strike="noStrike" kern="0" cap="none" spc="105" normalizeH="0" baseline="0" noProof="0" dirty="0">
                <a:ln>
                  <a:noFill/>
                </a:ln>
                <a:solidFill>
                  <a:srgbClr val="FFFFFF"/>
                </a:solidFill>
                <a:effectLst/>
                <a:uLnTx/>
                <a:uFillTx/>
                <a:latin typeface="Calibri"/>
                <a:cs typeface="Calibri"/>
              </a:rPr>
              <a:t>Presentation</a:t>
            </a:r>
            <a:endParaRPr kumimoji="0" sz="2800" b="0" i="0" u="none" strike="noStrike" kern="0" cap="none" spc="0" normalizeH="0" baseline="0" noProof="0" dirty="0">
              <a:ln>
                <a:noFill/>
              </a:ln>
              <a:solidFill>
                <a:sysClr val="windowText" lastClr="000000"/>
              </a:solidFill>
              <a:effectLst/>
              <a:uLnTx/>
              <a:uFillTx/>
              <a:latin typeface="Calibri"/>
              <a:cs typeface="Calibri"/>
            </a:endParaRPr>
          </a:p>
        </p:txBody>
      </p:sp>
      <p:pic>
        <p:nvPicPr>
          <p:cNvPr id="4" name="object 4" descr="orange stripes"/>
          <p:cNvPicPr/>
          <p:nvPr/>
        </p:nvPicPr>
        <p:blipFill>
          <a:blip r:embed="rId2" cstate="print"/>
          <a:stretch>
            <a:fillRect/>
          </a:stretch>
        </p:blipFill>
        <p:spPr>
          <a:xfrm>
            <a:off x="5788152" y="3082302"/>
            <a:ext cx="612648" cy="43902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79786" cy="6833573"/>
          </a:xfrm>
          <a:prstGeom prst="rect">
            <a:avLst/>
          </a:prstGeom>
        </p:spPr>
      </p:pic>
      <p:sp>
        <p:nvSpPr>
          <p:cNvPr id="3" name="object 3"/>
          <p:cNvSpPr txBox="1"/>
          <p:nvPr/>
        </p:nvSpPr>
        <p:spPr>
          <a:xfrm>
            <a:off x="5152001" y="410983"/>
            <a:ext cx="2338070" cy="23177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350" b="1" i="0" u="none" strike="noStrike" kern="0" cap="none" spc="60" normalizeH="0" baseline="0" noProof="0" dirty="0">
                <a:ln>
                  <a:noFill/>
                </a:ln>
                <a:solidFill>
                  <a:srgbClr val="152134"/>
                </a:solidFill>
                <a:effectLst/>
                <a:uLnTx/>
                <a:uFillTx/>
                <a:latin typeface="Arial"/>
                <a:cs typeface="Arial"/>
              </a:rPr>
              <a:t>The</a:t>
            </a:r>
            <a:r>
              <a:rPr kumimoji="0" sz="1350" b="1" i="0" u="none" strike="noStrike" kern="0" cap="none" spc="40" normalizeH="0" baseline="0" noProof="0" dirty="0">
                <a:ln>
                  <a:noFill/>
                </a:ln>
                <a:solidFill>
                  <a:srgbClr val="152134"/>
                </a:solidFill>
                <a:effectLst/>
                <a:uLnTx/>
                <a:uFillTx/>
                <a:latin typeface="Arial"/>
                <a:cs typeface="Arial"/>
              </a:rPr>
              <a:t> </a:t>
            </a:r>
            <a:r>
              <a:rPr kumimoji="0" sz="1350" b="1" i="0" u="none" strike="noStrike" kern="0" cap="none" spc="0" normalizeH="0" baseline="0" noProof="0" dirty="0">
                <a:ln>
                  <a:noFill/>
                </a:ln>
                <a:solidFill>
                  <a:srgbClr val="152134"/>
                </a:solidFill>
                <a:effectLst/>
                <a:uLnTx/>
                <a:uFillTx/>
                <a:latin typeface="Arial"/>
                <a:cs typeface="Arial"/>
              </a:rPr>
              <a:t>Office</a:t>
            </a:r>
            <a:r>
              <a:rPr kumimoji="0" sz="1350" b="1" i="0" u="none" strike="noStrike" kern="0" cap="none" spc="100" normalizeH="0" baseline="0" noProof="0" dirty="0">
                <a:ln>
                  <a:noFill/>
                </a:ln>
                <a:solidFill>
                  <a:srgbClr val="152134"/>
                </a:solidFill>
                <a:effectLst/>
                <a:uLnTx/>
                <a:uFillTx/>
                <a:latin typeface="Arial"/>
                <a:cs typeface="Arial"/>
              </a:rPr>
              <a:t> </a:t>
            </a:r>
            <a:r>
              <a:rPr kumimoji="0" sz="1350" b="1" i="0" u="none" strike="noStrike" kern="0" cap="none" spc="0" normalizeH="0" baseline="0" noProof="0" dirty="0">
                <a:ln>
                  <a:noFill/>
                </a:ln>
                <a:solidFill>
                  <a:srgbClr val="152134"/>
                </a:solidFill>
                <a:effectLst/>
                <a:uLnTx/>
                <a:uFillTx/>
                <a:latin typeface="Arial"/>
                <a:cs typeface="Arial"/>
              </a:rPr>
              <a:t>of</a:t>
            </a:r>
            <a:r>
              <a:rPr kumimoji="0" sz="1350" b="1" i="0" u="none" strike="noStrike" kern="0" cap="none" spc="65" normalizeH="0" baseline="0" noProof="0" dirty="0">
                <a:ln>
                  <a:noFill/>
                </a:ln>
                <a:solidFill>
                  <a:srgbClr val="152134"/>
                </a:solidFill>
                <a:effectLst/>
                <a:uLnTx/>
                <a:uFillTx/>
                <a:latin typeface="Arial"/>
                <a:cs typeface="Arial"/>
              </a:rPr>
              <a:t> </a:t>
            </a:r>
            <a:r>
              <a:rPr kumimoji="0" sz="1350" b="1" i="0" u="none" strike="noStrike" kern="0" cap="none" spc="0" normalizeH="0" baseline="0" noProof="0" dirty="0">
                <a:ln>
                  <a:noFill/>
                </a:ln>
                <a:solidFill>
                  <a:srgbClr val="152134"/>
                </a:solidFill>
                <a:effectLst/>
                <a:uLnTx/>
                <a:uFillTx/>
                <a:latin typeface="Arial"/>
                <a:cs typeface="Arial"/>
              </a:rPr>
              <a:t>the</a:t>
            </a:r>
            <a:r>
              <a:rPr kumimoji="0" sz="1350" b="1" i="0" u="none" strike="noStrike" kern="0" cap="none" spc="204" normalizeH="0" baseline="0" noProof="0" dirty="0">
                <a:ln>
                  <a:noFill/>
                </a:ln>
                <a:solidFill>
                  <a:srgbClr val="152134"/>
                </a:solidFill>
                <a:effectLst/>
                <a:uLnTx/>
                <a:uFillTx/>
                <a:latin typeface="Arial"/>
                <a:cs typeface="Arial"/>
              </a:rPr>
              <a:t> </a:t>
            </a:r>
            <a:r>
              <a:rPr kumimoji="0" sz="1350" b="1" i="0" u="none" strike="noStrike" kern="0" cap="none" spc="-10" normalizeH="0" baseline="0" noProof="0" dirty="0">
                <a:ln>
                  <a:noFill/>
                </a:ln>
                <a:solidFill>
                  <a:srgbClr val="152134"/>
                </a:solidFill>
                <a:effectLst/>
                <a:uLnTx/>
                <a:uFillTx/>
                <a:latin typeface="Arial"/>
                <a:cs typeface="Arial"/>
              </a:rPr>
              <a:t>President</a:t>
            </a:r>
            <a:endParaRPr kumimoji="0" sz="135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5070481" y="1552466"/>
            <a:ext cx="2515235" cy="577850"/>
          </a:xfrm>
          <a:prstGeom prst="rect">
            <a:avLst/>
          </a:prstGeom>
        </p:spPr>
        <p:txBody>
          <a:bodyPr vert="horz" wrap="square" lIns="0" tIns="25400" rIns="0" bIns="0" rtlCol="0">
            <a:spAutoFit/>
          </a:bodyPr>
          <a:lstStyle/>
          <a:p>
            <a:pPr marL="0" marR="0" lvl="0" indent="0" algn="ctr" defTabSz="914400" eaLnBrk="1" fontAlgn="auto" latinLnBrk="0" hangingPunct="1">
              <a:lnSpc>
                <a:spcPct val="100000"/>
              </a:lnSpc>
              <a:spcBef>
                <a:spcPts val="200"/>
              </a:spcBef>
              <a:spcAft>
                <a:spcPts val="0"/>
              </a:spcAft>
              <a:buClrTx/>
              <a:buSzTx/>
              <a:buFontTx/>
              <a:buNone/>
              <a:tabLst/>
              <a:defRPr/>
            </a:pPr>
            <a:r>
              <a:rPr kumimoji="0" sz="1350" b="1" i="0" u="none" strike="noStrike" kern="0" cap="none" spc="0" normalizeH="0" baseline="0" noProof="0" dirty="0">
                <a:ln>
                  <a:noFill/>
                </a:ln>
                <a:solidFill>
                  <a:srgbClr val="152134"/>
                </a:solidFill>
                <a:effectLst/>
                <a:uLnTx/>
                <a:uFillTx/>
                <a:latin typeface="Arial"/>
                <a:cs typeface="Arial"/>
              </a:rPr>
              <a:t>Jennifer</a:t>
            </a:r>
            <a:r>
              <a:rPr kumimoji="0" sz="1350" b="1" i="0" u="none" strike="noStrike" kern="0" cap="none" spc="325" normalizeH="0" baseline="0" noProof="0" dirty="0">
                <a:ln>
                  <a:noFill/>
                </a:ln>
                <a:solidFill>
                  <a:srgbClr val="152134"/>
                </a:solidFill>
                <a:effectLst/>
                <a:uLnTx/>
                <a:uFillTx/>
                <a:latin typeface="Arial"/>
                <a:cs typeface="Arial"/>
              </a:rPr>
              <a:t> </a:t>
            </a:r>
            <a:r>
              <a:rPr kumimoji="0" sz="1350" b="1" i="0" u="none" strike="noStrike" kern="0" cap="none" spc="0" normalizeH="0" baseline="0" noProof="0" dirty="0">
                <a:ln>
                  <a:noFill/>
                </a:ln>
                <a:solidFill>
                  <a:srgbClr val="152134"/>
                </a:solidFill>
                <a:effectLst/>
                <a:uLnTx/>
                <a:uFillTx/>
                <a:latin typeface="Arial"/>
                <a:cs typeface="Arial"/>
              </a:rPr>
              <a:t>Wood</a:t>
            </a:r>
            <a:r>
              <a:rPr kumimoji="0" sz="1350" b="1" i="0" u="none" strike="noStrike" kern="0" cap="none" spc="204" normalizeH="0" baseline="0" noProof="0" dirty="0">
                <a:ln>
                  <a:noFill/>
                </a:ln>
                <a:solidFill>
                  <a:srgbClr val="152134"/>
                </a:solidFill>
                <a:effectLst/>
                <a:uLnTx/>
                <a:uFillTx/>
                <a:latin typeface="Arial"/>
                <a:cs typeface="Arial"/>
              </a:rPr>
              <a:t> </a:t>
            </a:r>
            <a:r>
              <a:rPr kumimoji="0" sz="1350" b="1" i="0" u="none" strike="noStrike" kern="0" cap="none" spc="0" normalizeH="0" baseline="0" noProof="0" dirty="0">
                <a:ln>
                  <a:noFill/>
                </a:ln>
                <a:solidFill>
                  <a:srgbClr val="152134"/>
                </a:solidFill>
                <a:effectLst/>
                <a:uLnTx/>
                <a:uFillTx/>
                <a:latin typeface="Arial"/>
                <a:cs typeface="Arial"/>
              </a:rPr>
              <a:t>Adams,</a:t>
            </a:r>
            <a:r>
              <a:rPr kumimoji="0" sz="1350" b="1" i="0" u="none" strike="noStrike" kern="0" cap="none" spc="254" normalizeH="0" baseline="0" noProof="0" dirty="0">
                <a:ln>
                  <a:noFill/>
                </a:ln>
                <a:solidFill>
                  <a:srgbClr val="152134"/>
                </a:solidFill>
                <a:effectLst/>
                <a:uLnTx/>
                <a:uFillTx/>
                <a:latin typeface="Arial"/>
                <a:cs typeface="Arial"/>
              </a:rPr>
              <a:t> </a:t>
            </a:r>
            <a:r>
              <a:rPr kumimoji="0" sz="1350" b="1" i="0" u="none" strike="noStrike" kern="0" cap="none" spc="40" normalizeH="0" baseline="0" noProof="0" dirty="0">
                <a:ln>
                  <a:noFill/>
                </a:ln>
                <a:solidFill>
                  <a:srgbClr val="152134"/>
                </a:solidFill>
                <a:effectLst/>
                <a:uLnTx/>
                <a:uFillTx/>
                <a:latin typeface="Arial"/>
                <a:cs typeface="Arial"/>
              </a:rPr>
              <a:t>Ph.D.</a:t>
            </a:r>
            <a:endParaRPr kumimoji="0" sz="1350" b="0" i="0" u="none" strike="noStrike" kern="0" cap="none" spc="0" normalizeH="0" baseline="0" noProof="0">
              <a:ln>
                <a:noFill/>
              </a:ln>
              <a:solidFill>
                <a:sysClr val="windowText" lastClr="000000"/>
              </a:solidFill>
              <a:effectLst/>
              <a:uLnTx/>
              <a:uFillTx/>
              <a:latin typeface="Arial"/>
              <a:cs typeface="Arial"/>
            </a:endParaRPr>
          </a:p>
          <a:p>
            <a:pPr marL="9525" marR="0" lvl="0" indent="0" algn="ctr" defTabSz="914400" eaLnBrk="1" fontAlgn="auto" latinLnBrk="0" hangingPunct="1">
              <a:lnSpc>
                <a:spcPct val="100000"/>
              </a:lnSpc>
              <a:spcBef>
                <a:spcPts val="75"/>
              </a:spcBef>
              <a:spcAft>
                <a:spcPts val="0"/>
              </a:spcAft>
              <a:buClrTx/>
              <a:buSzTx/>
              <a:buFontTx/>
              <a:buNone/>
              <a:tabLst/>
              <a:defRPr/>
            </a:pPr>
            <a:r>
              <a:rPr kumimoji="0" sz="1000" b="0" i="0" u="none" strike="noStrike" kern="0" cap="none" spc="105" normalizeH="0" baseline="0" noProof="0" dirty="0">
                <a:ln>
                  <a:noFill/>
                </a:ln>
                <a:solidFill>
                  <a:srgbClr val="152134"/>
                </a:solidFill>
                <a:effectLst/>
                <a:uLnTx/>
                <a:uFillTx/>
                <a:latin typeface="Arial"/>
                <a:cs typeface="Arial"/>
              </a:rPr>
              <a:t>Vice</a:t>
            </a:r>
            <a:r>
              <a:rPr kumimoji="0" sz="1000" b="0" i="0" u="none" strike="noStrike" kern="0" cap="none" spc="50" normalizeH="0" baseline="0" noProof="0" dirty="0">
                <a:ln>
                  <a:noFill/>
                </a:ln>
                <a:solidFill>
                  <a:srgbClr val="152134"/>
                </a:solidFill>
                <a:effectLst/>
                <a:uLnTx/>
                <a:uFillTx/>
                <a:latin typeface="Arial"/>
                <a:cs typeface="Arial"/>
              </a:rPr>
              <a:t> </a:t>
            </a:r>
            <a:r>
              <a:rPr kumimoji="0" sz="1000" b="0" i="0" u="none" strike="noStrike" kern="0" cap="none" spc="105" normalizeH="0" baseline="0" noProof="0" dirty="0">
                <a:ln>
                  <a:noFill/>
                </a:ln>
                <a:solidFill>
                  <a:srgbClr val="152134"/>
                </a:solidFill>
                <a:effectLst/>
                <a:uLnTx/>
                <a:uFillTx/>
                <a:latin typeface="Arial"/>
                <a:cs typeface="Arial"/>
              </a:rPr>
              <a:t>President</a:t>
            </a:r>
            <a:r>
              <a:rPr kumimoji="0" sz="1000" b="0" i="0" u="none" strike="noStrike" kern="0" cap="none" spc="95" normalizeH="0" baseline="0" noProof="0" dirty="0">
                <a:ln>
                  <a:noFill/>
                </a:ln>
                <a:solidFill>
                  <a:srgbClr val="152134"/>
                </a:solidFill>
                <a:effectLst/>
                <a:uLnTx/>
                <a:uFillTx/>
                <a:latin typeface="Arial"/>
                <a:cs typeface="Arial"/>
              </a:rPr>
              <a:t> </a:t>
            </a:r>
            <a:r>
              <a:rPr kumimoji="0" sz="1000" b="0" i="0" u="none" strike="noStrike" kern="0" cap="none" spc="100" normalizeH="0" baseline="0" noProof="0" dirty="0">
                <a:ln>
                  <a:noFill/>
                </a:ln>
                <a:solidFill>
                  <a:srgbClr val="152134"/>
                </a:solidFill>
                <a:effectLst/>
                <a:uLnTx/>
                <a:uFillTx/>
                <a:latin typeface="Arial"/>
                <a:cs typeface="Arial"/>
              </a:rPr>
              <a:t>of</a:t>
            </a:r>
            <a:r>
              <a:rPr kumimoji="0" sz="1000" b="0" i="0" u="none" strike="noStrike" kern="0" cap="none" spc="75" normalizeH="0" baseline="0" noProof="0" dirty="0">
                <a:ln>
                  <a:noFill/>
                </a:ln>
                <a:solidFill>
                  <a:srgbClr val="152134"/>
                </a:solidFill>
                <a:effectLst/>
                <a:uLnTx/>
                <a:uFillTx/>
                <a:latin typeface="Arial"/>
                <a:cs typeface="Arial"/>
              </a:rPr>
              <a:t> </a:t>
            </a:r>
            <a:r>
              <a:rPr kumimoji="0" sz="1000" b="0" i="0" u="none" strike="noStrike" kern="0" cap="none" spc="105" normalizeH="0" baseline="0" noProof="0" dirty="0">
                <a:ln>
                  <a:noFill/>
                </a:ln>
                <a:solidFill>
                  <a:srgbClr val="152134"/>
                </a:solidFill>
                <a:effectLst/>
                <a:uLnTx/>
                <a:uFillTx/>
                <a:latin typeface="Arial"/>
                <a:cs typeface="Arial"/>
              </a:rPr>
              <a:t>Public</a:t>
            </a:r>
            <a:r>
              <a:rPr kumimoji="0" sz="1000" b="0" i="0" u="none" strike="noStrike" kern="0" cap="none" spc="60" normalizeH="0" baseline="0" noProof="0" dirty="0">
                <a:ln>
                  <a:noFill/>
                </a:ln>
                <a:solidFill>
                  <a:srgbClr val="152134"/>
                </a:solidFill>
                <a:effectLst/>
                <a:uLnTx/>
                <a:uFillTx/>
                <a:latin typeface="Arial"/>
                <a:cs typeface="Arial"/>
              </a:rPr>
              <a:t> </a:t>
            </a:r>
            <a:r>
              <a:rPr kumimoji="0" sz="1000" b="0" i="0" u="none" strike="noStrike" kern="0" cap="none" spc="85" normalizeH="0" baseline="0" noProof="0" dirty="0">
                <a:ln>
                  <a:noFill/>
                </a:ln>
                <a:solidFill>
                  <a:srgbClr val="152134"/>
                </a:solidFill>
                <a:effectLst/>
                <a:uLnTx/>
                <a:uFillTx/>
                <a:latin typeface="Arial"/>
                <a:cs typeface="Arial"/>
              </a:rPr>
              <a:t>Affairs,</a:t>
            </a:r>
            <a:endParaRPr kumimoji="0" sz="10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150"/>
              </a:spcBef>
              <a:spcAft>
                <a:spcPts val="0"/>
              </a:spcAft>
              <a:buClrTx/>
              <a:buSzTx/>
              <a:buFontTx/>
              <a:buNone/>
              <a:tabLst/>
              <a:defRPr/>
            </a:pPr>
            <a:r>
              <a:rPr kumimoji="0" sz="1000" b="0" i="0" u="none" strike="noStrike" kern="0" cap="none" spc="125" normalizeH="0" baseline="0" noProof="0" dirty="0">
                <a:ln>
                  <a:noFill/>
                </a:ln>
                <a:solidFill>
                  <a:srgbClr val="152134"/>
                </a:solidFill>
                <a:effectLst/>
                <a:uLnTx/>
                <a:uFillTx/>
                <a:latin typeface="Arial"/>
                <a:cs typeface="Arial"/>
              </a:rPr>
              <a:t>Commun</a:t>
            </a:r>
            <a:r>
              <a:rPr kumimoji="0" sz="1000" b="0" i="0" u="none" strike="noStrike" kern="0" cap="none" spc="125" normalizeH="0" baseline="0" noProof="0" dirty="0">
                <a:ln>
                  <a:noFill/>
                </a:ln>
                <a:solidFill>
                  <a:srgbClr val="3D444D"/>
                </a:solidFill>
                <a:effectLst/>
                <a:uLnTx/>
                <a:uFillTx/>
                <a:latin typeface="Arial"/>
                <a:cs typeface="Arial"/>
              </a:rPr>
              <a:t>i</a:t>
            </a:r>
            <a:r>
              <a:rPr kumimoji="0" sz="1000" b="0" i="0" u="none" strike="noStrike" kern="0" cap="none" spc="125" normalizeH="0" baseline="0" noProof="0" dirty="0">
                <a:ln>
                  <a:noFill/>
                </a:ln>
                <a:solidFill>
                  <a:srgbClr val="152134"/>
                </a:solidFill>
                <a:effectLst/>
                <a:uLnTx/>
                <a:uFillTx/>
                <a:latin typeface="Arial"/>
                <a:cs typeface="Arial"/>
              </a:rPr>
              <a:t>cations </a:t>
            </a:r>
            <a:r>
              <a:rPr kumimoji="0" sz="1000" b="0" i="0" u="none" strike="noStrike" kern="0" cap="none" spc="0" normalizeH="0" baseline="0" noProof="0" dirty="0">
                <a:ln>
                  <a:noFill/>
                </a:ln>
                <a:solidFill>
                  <a:srgbClr val="152134"/>
                </a:solidFill>
                <a:effectLst/>
                <a:uLnTx/>
                <a:uFillTx/>
                <a:latin typeface="Times New Roman"/>
                <a:cs typeface="Times New Roman"/>
              </a:rPr>
              <a:t>&amp;</a:t>
            </a:r>
            <a:r>
              <a:rPr kumimoji="0" sz="1000" b="0" i="0" u="none" strike="noStrike" kern="0" cap="none" spc="95" normalizeH="0" baseline="0" noProof="0" dirty="0">
                <a:ln>
                  <a:noFill/>
                </a:ln>
                <a:solidFill>
                  <a:srgbClr val="152134"/>
                </a:solidFill>
                <a:effectLst/>
                <a:uLnTx/>
                <a:uFillTx/>
                <a:latin typeface="Times New Roman"/>
                <a:cs typeface="Times New Roman"/>
              </a:rPr>
              <a:t> </a:t>
            </a:r>
            <a:r>
              <a:rPr kumimoji="0" sz="1000" b="0" i="0" u="none" strike="noStrike" kern="0" cap="none" spc="95" normalizeH="0" baseline="0" noProof="0" dirty="0">
                <a:ln>
                  <a:noFill/>
                </a:ln>
                <a:solidFill>
                  <a:srgbClr val="152134"/>
                </a:solidFill>
                <a:effectLst/>
                <a:uLnTx/>
                <a:uFillTx/>
                <a:latin typeface="Arial"/>
                <a:cs typeface="Arial"/>
              </a:rPr>
              <a:t>Marketing</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txBox="1"/>
          <p:nvPr/>
        </p:nvSpPr>
        <p:spPr>
          <a:xfrm>
            <a:off x="1247558" y="3120383"/>
            <a:ext cx="1511935" cy="490855"/>
          </a:xfrm>
          <a:prstGeom prst="rect">
            <a:avLst/>
          </a:prstGeom>
        </p:spPr>
        <p:txBody>
          <a:bodyPr vert="horz" wrap="square" lIns="0" tIns="12700" rIns="0" bIns="0" rtlCol="0">
            <a:spAutoFit/>
          </a:bodyPr>
          <a:lstStyle/>
          <a:p>
            <a:pPr marL="0" marR="0" lvl="0" indent="0" algn="ctr" defTabSz="914400" eaLnBrk="1" fontAlgn="auto" latinLnBrk="0" hangingPunct="1">
              <a:lnSpc>
                <a:spcPct val="100000"/>
              </a:lnSpc>
              <a:spcBef>
                <a:spcPts val="100"/>
              </a:spcBef>
              <a:spcAft>
                <a:spcPts val="0"/>
              </a:spcAft>
              <a:buClrTx/>
              <a:buSzTx/>
              <a:buFontTx/>
              <a:buNone/>
              <a:tabLst/>
              <a:defRPr/>
            </a:pPr>
            <a:r>
              <a:rPr kumimoji="0" sz="1150" b="1" i="0" u="none" strike="noStrike" kern="0" cap="none" spc="55" normalizeH="0" baseline="0" noProof="0" dirty="0">
                <a:ln>
                  <a:noFill/>
                </a:ln>
                <a:solidFill>
                  <a:srgbClr val="152134"/>
                </a:solidFill>
                <a:effectLst/>
                <a:uLnTx/>
                <a:uFillTx/>
                <a:latin typeface="Arial"/>
                <a:cs typeface="Arial"/>
              </a:rPr>
              <a:t>Colleen</a:t>
            </a:r>
            <a:r>
              <a:rPr kumimoji="0" sz="1150" b="1" i="0" u="none" strike="noStrike" kern="0" cap="none" spc="80" normalizeH="0" baseline="0" noProof="0" dirty="0">
                <a:ln>
                  <a:noFill/>
                </a:ln>
                <a:solidFill>
                  <a:srgbClr val="152134"/>
                </a:solidFill>
                <a:effectLst/>
                <a:uLnTx/>
                <a:uFillTx/>
                <a:latin typeface="Arial"/>
                <a:cs typeface="Arial"/>
              </a:rPr>
              <a:t> </a:t>
            </a:r>
            <a:r>
              <a:rPr kumimoji="0" sz="1150" b="1" i="0" u="none" strike="noStrike" kern="0" cap="none" spc="45" normalizeH="0" baseline="0" noProof="0" dirty="0">
                <a:ln>
                  <a:noFill/>
                </a:ln>
                <a:solidFill>
                  <a:srgbClr val="152134"/>
                </a:solidFill>
                <a:effectLst/>
                <a:uLnTx/>
                <a:uFillTx/>
                <a:latin typeface="Arial"/>
                <a:cs typeface="Arial"/>
              </a:rPr>
              <a:t>Bourdeau</a:t>
            </a:r>
            <a:endParaRPr kumimoji="0" sz="115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25"/>
              </a:spcBef>
              <a:spcAft>
                <a:spcPts val="0"/>
              </a:spcAft>
              <a:buClrTx/>
              <a:buSzTx/>
              <a:buFontTx/>
              <a:buNone/>
              <a:tabLst/>
              <a:defRPr/>
            </a:pPr>
            <a:r>
              <a:rPr kumimoji="0" sz="900" b="0" i="0" u="none" strike="noStrike" kern="0" cap="none" spc="75" normalizeH="0" baseline="0" noProof="0" dirty="0">
                <a:ln>
                  <a:noFill/>
                </a:ln>
                <a:solidFill>
                  <a:srgbClr val="152134"/>
                </a:solidFill>
                <a:effectLst/>
                <a:uLnTx/>
                <a:uFillTx/>
                <a:latin typeface="Arial"/>
                <a:cs typeface="Arial"/>
              </a:rPr>
              <a:t>Assoc</a:t>
            </a:r>
            <a:r>
              <a:rPr kumimoji="0" sz="900" b="0" i="0" u="none" strike="noStrike" kern="0" cap="none" spc="75" normalizeH="0" baseline="0" noProof="0" dirty="0">
                <a:ln>
                  <a:noFill/>
                </a:ln>
                <a:solidFill>
                  <a:srgbClr val="3D444D"/>
                </a:solidFill>
                <a:effectLst/>
                <a:uLnTx/>
                <a:uFillTx/>
                <a:latin typeface="Arial"/>
                <a:cs typeface="Arial"/>
              </a:rPr>
              <a:t>ia</a:t>
            </a:r>
            <a:r>
              <a:rPr kumimoji="0" sz="900" b="0" i="0" u="none" strike="noStrike" kern="0" cap="none" spc="75" normalizeH="0" baseline="0" noProof="0" dirty="0">
                <a:ln>
                  <a:noFill/>
                </a:ln>
                <a:solidFill>
                  <a:srgbClr val="152134"/>
                </a:solidFill>
                <a:effectLst/>
                <a:uLnTx/>
                <a:uFillTx/>
                <a:latin typeface="Arial"/>
                <a:cs typeface="Arial"/>
              </a:rPr>
              <a:t>te</a:t>
            </a:r>
            <a:r>
              <a:rPr kumimoji="0" sz="900" b="0" i="0" u="none" strike="noStrike" kern="0" cap="none" spc="40" normalizeH="0" baseline="0" noProof="0" dirty="0">
                <a:ln>
                  <a:noFill/>
                </a:ln>
                <a:solidFill>
                  <a:srgbClr val="152134"/>
                </a:solidFill>
                <a:effectLst/>
                <a:uLnTx/>
                <a:uFillTx/>
                <a:latin typeface="Arial"/>
                <a:cs typeface="Arial"/>
              </a:rPr>
              <a:t> </a:t>
            </a:r>
            <a:r>
              <a:rPr kumimoji="0" sz="900" b="0" i="0" u="none" strike="noStrike" kern="0" cap="none" spc="65" normalizeH="0" baseline="0" noProof="0" dirty="0">
                <a:ln>
                  <a:noFill/>
                </a:ln>
                <a:solidFill>
                  <a:srgbClr val="152134"/>
                </a:solidFill>
                <a:effectLst/>
                <a:uLnTx/>
                <a:uFillTx/>
                <a:latin typeface="Arial"/>
                <a:cs typeface="Arial"/>
              </a:rPr>
              <a:t>V</a:t>
            </a:r>
            <a:r>
              <a:rPr kumimoji="0" sz="900" b="0" i="0" u="none" strike="noStrike" kern="0" cap="none" spc="65" normalizeH="0" baseline="0" noProof="0" dirty="0">
                <a:ln>
                  <a:noFill/>
                </a:ln>
                <a:solidFill>
                  <a:srgbClr val="3D444D"/>
                </a:solidFill>
                <a:effectLst/>
                <a:uLnTx/>
                <a:uFillTx/>
                <a:latin typeface="Arial"/>
                <a:cs typeface="Arial"/>
              </a:rPr>
              <a:t>ice</a:t>
            </a:r>
            <a:r>
              <a:rPr kumimoji="0" sz="900" b="0" i="0" u="none" strike="noStrike" kern="0" cap="none" spc="80" normalizeH="0" baseline="0" noProof="0" dirty="0">
                <a:ln>
                  <a:noFill/>
                </a:ln>
                <a:solidFill>
                  <a:srgbClr val="3D444D"/>
                </a:solidFill>
                <a:effectLst/>
                <a:uLnTx/>
                <a:uFillTx/>
                <a:latin typeface="Arial"/>
                <a:cs typeface="Arial"/>
              </a:rPr>
              <a:t> </a:t>
            </a:r>
            <a:r>
              <a:rPr kumimoji="0" sz="900" b="0" i="0" u="none" strike="noStrike" kern="0" cap="none" spc="55" normalizeH="0" baseline="0" noProof="0" dirty="0">
                <a:ln>
                  <a:noFill/>
                </a:ln>
                <a:solidFill>
                  <a:srgbClr val="152134"/>
                </a:solidFill>
                <a:effectLst/>
                <a:uLnTx/>
                <a:uFillTx/>
                <a:latin typeface="Arial"/>
                <a:cs typeface="Arial"/>
              </a:rPr>
              <a:t>President</a:t>
            </a:r>
            <a:endParaRPr kumimoji="0" sz="9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60" normalizeH="0" baseline="0" noProof="0" dirty="0">
                <a:ln>
                  <a:noFill/>
                </a:ln>
                <a:solidFill>
                  <a:srgbClr val="282F3B"/>
                </a:solidFill>
                <a:effectLst/>
                <a:uLnTx/>
                <a:uFillTx/>
                <a:latin typeface="Arial"/>
                <a:cs typeface="Arial"/>
              </a:rPr>
              <a:t>of</a:t>
            </a:r>
            <a:r>
              <a:rPr kumimoji="0" sz="900" b="0" i="0" u="none" strike="noStrike" kern="0" cap="none" spc="55" normalizeH="0" baseline="0" noProof="0" dirty="0">
                <a:ln>
                  <a:noFill/>
                </a:ln>
                <a:solidFill>
                  <a:srgbClr val="282F3B"/>
                </a:solidFill>
                <a:effectLst/>
                <a:uLnTx/>
                <a:uFillTx/>
                <a:latin typeface="Arial"/>
                <a:cs typeface="Arial"/>
              </a:rPr>
              <a:t> </a:t>
            </a:r>
            <a:r>
              <a:rPr kumimoji="0" sz="900" b="0" i="0" u="none" strike="noStrike" kern="0" cap="none" spc="60" normalizeH="0" baseline="0" noProof="0" dirty="0">
                <a:ln>
                  <a:noFill/>
                </a:ln>
                <a:solidFill>
                  <a:srgbClr val="152134"/>
                </a:solidFill>
                <a:effectLst/>
                <a:uLnTx/>
                <a:uFillTx/>
                <a:latin typeface="Arial"/>
                <a:cs typeface="Arial"/>
              </a:rPr>
              <a:t>Marketing</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6" name="object 6"/>
          <p:cNvSpPr txBox="1"/>
          <p:nvPr/>
        </p:nvSpPr>
        <p:spPr>
          <a:xfrm>
            <a:off x="5211038" y="3120383"/>
            <a:ext cx="2238375" cy="490855"/>
          </a:xfrm>
          <a:prstGeom prst="rect">
            <a:avLst/>
          </a:prstGeom>
        </p:spPr>
        <p:txBody>
          <a:bodyPr vert="horz" wrap="square" lIns="0" tIns="12700" rIns="0" bIns="0" rtlCol="0">
            <a:spAutoFit/>
          </a:bodyPr>
          <a:lstStyle/>
          <a:p>
            <a:pPr marL="0" marR="0" lvl="0" indent="0" algn="ctr" defTabSz="914400" eaLnBrk="1" fontAlgn="auto" latinLnBrk="0" hangingPunct="1">
              <a:lnSpc>
                <a:spcPct val="100000"/>
              </a:lnSpc>
              <a:spcBef>
                <a:spcPts val="100"/>
              </a:spcBef>
              <a:spcAft>
                <a:spcPts val="0"/>
              </a:spcAft>
              <a:buClrTx/>
              <a:buSzTx/>
              <a:buFontTx/>
              <a:buNone/>
              <a:tabLst/>
              <a:defRPr/>
            </a:pPr>
            <a:r>
              <a:rPr kumimoji="0" sz="1150" b="1" i="0" u="none" strike="noStrike" kern="0" cap="none" spc="55" normalizeH="0" baseline="0" noProof="0" dirty="0">
                <a:ln>
                  <a:noFill/>
                </a:ln>
                <a:solidFill>
                  <a:srgbClr val="152134"/>
                </a:solidFill>
                <a:effectLst/>
                <a:uLnTx/>
                <a:uFillTx/>
                <a:latin typeface="Arial"/>
                <a:cs typeface="Arial"/>
              </a:rPr>
              <a:t>Brooke</a:t>
            </a:r>
            <a:r>
              <a:rPr kumimoji="0" sz="1150" b="1" i="0" u="none" strike="noStrike" kern="0" cap="none" spc="40" normalizeH="0" baseline="0" noProof="0" dirty="0">
                <a:ln>
                  <a:noFill/>
                </a:ln>
                <a:solidFill>
                  <a:srgbClr val="152134"/>
                </a:solidFill>
                <a:effectLst/>
                <a:uLnTx/>
                <a:uFillTx/>
                <a:latin typeface="Arial"/>
                <a:cs typeface="Arial"/>
              </a:rPr>
              <a:t> </a:t>
            </a:r>
            <a:r>
              <a:rPr kumimoji="0" sz="1150" b="1" i="0" u="none" strike="noStrike" kern="0" cap="none" spc="45" normalizeH="0" baseline="0" noProof="0" dirty="0">
                <a:ln>
                  <a:noFill/>
                </a:ln>
                <a:solidFill>
                  <a:srgbClr val="152134"/>
                </a:solidFill>
                <a:effectLst/>
                <a:uLnTx/>
                <a:uFillTx/>
                <a:latin typeface="Arial"/>
                <a:cs typeface="Arial"/>
              </a:rPr>
              <a:t>Bailey</a:t>
            </a:r>
            <a:endParaRPr kumimoji="0" sz="115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25"/>
              </a:spcBef>
              <a:spcAft>
                <a:spcPts val="0"/>
              </a:spcAft>
              <a:buClrTx/>
              <a:buSzTx/>
              <a:buFontTx/>
              <a:buNone/>
              <a:tabLst/>
              <a:defRPr/>
            </a:pPr>
            <a:r>
              <a:rPr kumimoji="0" sz="900" b="0" i="0" u="none" strike="noStrike" kern="0" cap="none" spc="70" normalizeH="0" baseline="0" noProof="0" dirty="0">
                <a:ln>
                  <a:noFill/>
                </a:ln>
                <a:solidFill>
                  <a:srgbClr val="152134"/>
                </a:solidFill>
                <a:effectLst/>
                <a:uLnTx/>
                <a:uFillTx/>
                <a:latin typeface="Arial"/>
                <a:cs typeface="Arial"/>
              </a:rPr>
              <a:t>Director,</a:t>
            </a:r>
            <a:r>
              <a:rPr kumimoji="0" sz="900" b="0" i="0" u="none" strike="noStrike" kern="0" cap="none" spc="-15" normalizeH="0" baseline="0" noProof="0" dirty="0">
                <a:ln>
                  <a:noFill/>
                </a:ln>
                <a:solidFill>
                  <a:srgbClr val="152134"/>
                </a:solidFill>
                <a:effectLst/>
                <a:uLnTx/>
                <a:uFillTx/>
                <a:latin typeface="Arial"/>
                <a:cs typeface="Arial"/>
              </a:rPr>
              <a:t> </a:t>
            </a:r>
            <a:r>
              <a:rPr kumimoji="0" sz="900" b="0" i="0" u="none" strike="noStrike" kern="0" cap="none" spc="80" normalizeH="0" baseline="0" noProof="0" dirty="0">
                <a:ln>
                  <a:noFill/>
                </a:ln>
                <a:solidFill>
                  <a:srgbClr val="282F3B"/>
                </a:solidFill>
                <a:effectLst/>
                <a:uLnTx/>
                <a:uFillTx/>
                <a:latin typeface="Arial"/>
                <a:cs typeface="Arial"/>
              </a:rPr>
              <a:t>Integrated</a:t>
            </a:r>
            <a:r>
              <a:rPr kumimoji="0" sz="900" b="0" i="0" u="none" strike="noStrike" kern="0" cap="none" spc="30" normalizeH="0" baseline="0" noProof="0" dirty="0">
                <a:ln>
                  <a:noFill/>
                </a:ln>
                <a:solidFill>
                  <a:srgbClr val="282F3B"/>
                </a:solidFill>
                <a:effectLst/>
                <a:uLnTx/>
                <a:uFillTx/>
                <a:latin typeface="Arial"/>
                <a:cs typeface="Arial"/>
              </a:rPr>
              <a:t> </a:t>
            </a:r>
            <a:r>
              <a:rPr kumimoji="0" sz="900" b="0" i="0" u="none" strike="noStrike" kern="0" cap="none" spc="75" normalizeH="0" baseline="0" noProof="0" dirty="0">
                <a:ln>
                  <a:noFill/>
                </a:ln>
                <a:solidFill>
                  <a:srgbClr val="152134"/>
                </a:solidFill>
                <a:effectLst/>
                <a:uLnTx/>
                <a:uFillTx/>
                <a:latin typeface="Arial"/>
                <a:cs typeface="Arial"/>
              </a:rPr>
              <a:t>Commun</a:t>
            </a:r>
            <a:r>
              <a:rPr kumimoji="0" sz="900" b="0" i="0" u="none" strike="noStrike" kern="0" cap="none" spc="75" normalizeH="0" baseline="0" noProof="0" dirty="0">
                <a:ln>
                  <a:noFill/>
                </a:ln>
                <a:solidFill>
                  <a:srgbClr val="3D444D"/>
                </a:solidFill>
                <a:effectLst/>
                <a:uLnTx/>
                <a:uFillTx/>
                <a:latin typeface="Arial"/>
                <a:cs typeface="Arial"/>
              </a:rPr>
              <a:t>ications</a:t>
            </a:r>
            <a:endParaRPr kumimoji="0" sz="9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85" normalizeH="0" baseline="0" noProof="0" dirty="0">
                <a:ln>
                  <a:noFill/>
                </a:ln>
                <a:solidFill>
                  <a:srgbClr val="282F3B"/>
                </a:solidFill>
                <a:effectLst/>
                <a:uLnTx/>
                <a:uFillTx/>
                <a:latin typeface="Arial"/>
                <a:cs typeface="Arial"/>
              </a:rPr>
              <a:t>and</a:t>
            </a:r>
            <a:r>
              <a:rPr kumimoji="0" sz="900" b="0" i="0" u="none" strike="noStrike" kern="0" cap="none" spc="5" normalizeH="0" baseline="0" noProof="0" dirty="0">
                <a:ln>
                  <a:noFill/>
                </a:ln>
                <a:solidFill>
                  <a:srgbClr val="282F3B"/>
                </a:solidFill>
                <a:effectLst/>
                <a:uLnTx/>
                <a:uFillTx/>
                <a:latin typeface="Arial"/>
                <a:cs typeface="Arial"/>
              </a:rPr>
              <a:t> </a:t>
            </a:r>
            <a:r>
              <a:rPr kumimoji="0" sz="900" b="0" i="0" u="none" strike="noStrike" kern="0" cap="none" spc="80" normalizeH="0" baseline="0" noProof="0" dirty="0">
                <a:ln>
                  <a:noFill/>
                </a:ln>
                <a:solidFill>
                  <a:srgbClr val="152134"/>
                </a:solidFill>
                <a:effectLst/>
                <a:uLnTx/>
                <a:uFillTx/>
                <a:latin typeface="Arial"/>
                <a:cs typeface="Arial"/>
              </a:rPr>
              <a:t>Institut</a:t>
            </a:r>
            <a:r>
              <a:rPr kumimoji="0" sz="900" b="0" i="0" u="none" strike="noStrike" kern="0" cap="none" spc="80" normalizeH="0" baseline="0" noProof="0" dirty="0">
                <a:ln>
                  <a:noFill/>
                </a:ln>
                <a:solidFill>
                  <a:srgbClr val="3D444D"/>
                </a:solidFill>
                <a:effectLst/>
                <a:uLnTx/>
                <a:uFillTx/>
                <a:latin typeface="Arial"/>
                <a:cs typeface="Arial"/>
              </a:rPr>
              <a:t>i</a:t>
            </a:r>
            <a:r>
              <a:rPr kumimoji="0" sz="900" b="0" i="0" u="none" strike="noStrike" kern="0" cap="none" spc="80" normalizeH="0" baseline="0" noProof="0" dirty="0">
                <a:ln>
                  <a:noFill/>
                </a:ln>
                <a:solidFill>
                  <a:srgbClr val="152134"/>
                </a:solidFill>
                <a:effectLst/>
                <a:uLnTx/>
                <a:uFillTx/>
                <a:latin typeface="Arial"/>
                <a:cs typeface="Arial"/>
              </a:rPr>
              <a:t>onal</a:t>
            </a:r>
            <a:r>
              <a:rPr kumimoji="0" sz="900" b="0" i="0" u="none" strike="noStrike" kern="0" cap="none" spc="30" normalizeH="0" baseline="0" noProof="0" dirty="0">
                <a:ln>
                  <a:noFill/>
                </a:ln>
                <a:solidFill>
                  <a:srgbClr val="152134"/>
                </a:solidFill>
                <a:effectLst/>
                <a:uLnTx/>
                <a:uFillTx/>
                <a:latin typeface="Arial"/>
                <a:cs typeface="Arial"/>
              </a:rPr>
              <a:t> </a:t>
            </a:r>
            <a:r>
              <a:rPr kumimoji="0" sz="900" b="0" i="0" u="none" strike="noStrike" kern="0" cap="none" spc="60" normalizeH="0" baseline="0" noProof="0" dirty="0">
                <a:ln>
                  <a:noFill/>
                </a:ln>
                <a:solidFill>
                  <a:srgbClr val="152134"/>
                </a:solidFill>
                <a:effectLst/>
                <a:uLnTx/>
                <a:uFillTx/>
                <a:latin typeface="Arial"/>
                <a:cs typeface="Arial"/>
              </a:rPr>
              <a:t>Response</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p:nvPr/>
        </p:nvSpPr>
        <p:spPr>
          <a:xfrm>
            <a:off x="9909485" y="3120383"/>
            <a:ext cx="1485900" cy="490855"/>
          </a:xfrm>
          <a:prstGeom prst="rect">
            <a:avLst/>
          </a:prstGeom>
        </p:spPr>
        <p:txBody>
          <a:bodyPr vert="horz" wrap="square" lIns="0" tIns="12700" rIns="0" bIns="0" rtlCol="0">
            <a:spAutoFit/>
          </a:bodyPr>
          <a:lstStyle/>
          <a:p>
            <a:pPr marL="0" marR="0" lvl="0" indent="0" algn="ctr" defTabSz="914400" eaLnBrk="1" fontAlgn="auto" latinLnBrk="0" hangingPunct="1">
              <a:lnSpc>
                <a:spcPct val="100000"/>
              </a:lnSpc>
              <a:spcBef>
                <a:spcPts val="100"/>
              </a:spcBef>
              <a:spcAft>
                <a:spcPts val="0"/>
              </a:spcAft>
              <a:buClrTx/>
              <a:buSzTx/>
              <a:buFontTx/>
              <a:buNone/>
              <a:tabLst/>
              <a:defRPr/>
            </a:pPr>
            <a:r>
              <a:rPr kumimoji="0" sz="1150" b="1" i="0" u="none" strike="noStrike" kern="0" cap="none" spc="65" normalizeH="0" baseline="0" noProof="0" dirty="0">
                <a:ln>
                  <a:noFill/>
                </a:ln>
                <a:solidFill>
                  <a:srgbClr val="152134"/>
                </a:solidFill>
                <a:effectLst/>
                <a:uLnTx/>
                <a:uFillTx/>
                <a:latin typeface="Arial"/>
                <a:cs typeface="Arial"/>
              </a:rPr>
              <a:t>Megan</a:t>
            </a:r>
            <a:r>
              <a:rPr kumimoji="0" sz="1150" b="1" i="0" u="none" strike="noStrike" kern="0" cap="none" spc="55" normalizeH="0" baseline="0" noProof="0" dirty="0">
                <a:ln>
                  <a:noFill/>
                </a:ln>
                <a:solidFill>
                  <a:srgbClr val="152134"/>
                </a:solidFill>
                <a:effectLst/>
                <a:uLnTx/>
                <a:uFillTx/>
                <a:latin typeface="Arial"/>
                <a:cs typeface="Arial"/>
              </a:rPr>
              <a:t> </a:t>
            </a:r>
            <a:r>
              <a:rPr kumimoji="0" sz="1150" b="1" i="0" u="none" strike="noStrike" kern="0" cap="none" spc="45" normalizeH="0" baseline="0" noProof="0" dirty="0">
                <a:ln>
                  <a:noFill/>
                </a:ln>
                <a:solidFill>
                  <a:srgbClr val="152134"/>
                </a:solidFill>
                <a:effectLst/>
                <a:uLnTx/>
                <a:uFillTx/>
                <a:latin typeface="Arial"/>
                <a:cs typeface="Arial"/>
              </a:rPr>
              <a:t>Burmester</a:t>
            </a:r>
            <a:endParaRPr kumimoji="0" sz="115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25"/>
              </a:spcBef>
              <a:spcAft>
                <a:spcPts val="0"/>
              </a:spcAft>
              <a:buClrTx/>
              <a:buSzTx/>
              <a:buFontTx/>
              <a:buNone/>
              <a:tabLst/>
              <a:defRPr/>
            </a:pPr>
            <a:r>
              <a:rPr kumimoji="0" sz="900" b="0" i="0" u="none" strike="noStrike" kern="0" cap="none" spc="75" normalizeH="0" baseline="0" noProof="0" dirty="0">
                <a:ln>
                  <a:noFill/>
                </a:ln>
                <a:solidFill>
                  <a:srgbClr val="152134"/>
                </a:solidFill>
                <a:effectLst/>
                <a:uLnTx/>
                <a:uFillTx/>
                <a:latin typeface="Arial"/>
                <a:cs typeface="Arial"/>
              </a:rPr>
              <a:t>Assistant</a:t>
            </a:r>
            <a:r>
              <a:rPr kumimoji="0" sz="900" b="0" i="0" u="none" strike="noStrike" kern="0" cap="none" spc="55" normalizeH="0" baseline="0" noProof="0" dirty="0">
                <a:ln>
                  <a:noFill/>
                </a:ln>
                <a:solidFill>
                  <a:srgbClr val="152134"/>
                </a:solidFill>
                <a:effectLst/>
                <a:uLnTx/>
                <a:uFillTx/>
                <a:latin typeface="Arial"/>
                <a:cs typeface="Arial"/>
              </a:rPr>
              <a:t> </a:t>
            </a:r>
            <a:r>
              <a:rPr kumimoji="0" sz="900" b="0" i="0" u="none" strike="noStrike" kern="0" cap="none" spc="70" normalizeH="0" baseline="0" noProof="0" dirty="0">
                <a:ln>
                  <a:noFill/>
                </a:ln>
                <a:solidFill>
                  <a:srgbClr val="152134"/>
                </a:solidFill>
                <a:effectLst/>
                <a:uLnTx/>
                <a:uFillTx/>
                <a:latin typeface="Arial"/>
                <a:cs typeface="Arial"/>
              </a:rPr>
              <a:t>Vice</a:t>
            </a:r>
            <a:r>
              <a:rPr kumimoji="0" sz="900" b="0" i="0" u="none" strike="noStrike" kern="0" cap="none" spc="45" normalizeH="0" baseline="0" noProof="0" dirty="0">
                <a:ln>
                  <a:noFill/>
                </a:ln>
                <a:solidFill>
                  <a:srgbClr val="152134"/>
                </a:solidFill>
                <a:effectLst/>
                <a:uLnTx/>
                <a:uFillTx/>
                <a:latin typeface="Arial"/>
                <a:cs typeface="Arial"/>
              </a:rPr>
              <a:t> </a:t>
            </a:r>
            <a:r>
              <a:rPr kumimoji="0" sz="900" b="0" i="0" u="none" strike="noStrike" kern="0" cap="none" spc="60" normalizeH="0" baseline="0" noProof="0" dirty="0">
                <a:ln>
                  <a:noFill/>
                </a:ln>
                <a:solidFill>
                  <a:srgbClr val="152134"/>
                </a:solidFill>
                <a:effectLst/>
                <a:uLnTx/>
                <a:uFillTx/>
                <a:latin typeface="Arial"/>
                <a:cs typeface="Arial"/>
              </a:rPr>
              <a:t>President</a:t>
            </a:r>
            <a:endParaRPr kumimoji="0" sz="900" b="0" i="0" u="none" strike="noStrike" kern="0" cap="none" spc="0" normalizeH="0" baseline="0" noProof="0">
              <a:ln>
                <a:noFill/>
              </a:ln>
              <a:solidFill>
                <a:sysClr val="windowText" lastClr="000000"/>
              </a:solidFill>
              <a:effectLst/>
              <a:uLnTx/>
              <a:uFillTx/>
              <a:latin typeface="Arial"/>
              <a:cs typeface="Arial"/>
            </a:endParaRPr>
          </a:p>
          <a:p>
            <a:pPr marL="635" marR="0" lvl="0" indent="0" algn="ctr"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65" normalizeH="0" baseline="0" noProof="0" dirty="0">
                <a:ln>
                  <a:noFill/>
                </a:ln>
                <a:solidFill>
                  <a:srgbClr val="282F3B"/>
                </a:solidFill>
                <a:effectLst/>
                <a:uLnTx/>
                <a:uFillTx/>
                <a:latin typeface="Arial"/>
                <a:cs typeface="Arial"/>
              </a:rPr>
              <a:t>of</a:t>
            </a:r>
            <a:r>
              <a:rPr kumimoji="0" sz="900" b="0" i="0" u="none" strike="noStrike" kern="0" cap="none" spc="0" normalizeH="0" baseline="0" noProof="0" dirty="0">
                <a:ln>
                  <a:noFill/>
                </a:ln>
                <a:solidFill>
                  <a:srgbClr val="282F3B"/>
                </a:solidFill>
                <a:effectLst/>
                <a:uLnTx/>
                <a:uFillTx/>
                <a:latin typeface="Arial"/>
                <a:cs typeface="Arial"/>
              </a:rPr>
              <a:t> </a:t>
            </a:r>
            <a:r>
              <a:rPr kumimoji="0" sz="900" b="0" i="0" u="none" strike="noStrike" kern="0" cap="none" spc="75" normalizeH="0" baseline="0" noProof="0" dirty="0">
                <a:ln>
                  <a:noFill/>
                </a:ln>
                <a:solidFill>
                  <a:srgbClr val="152134"/>
                </a:solidFill>
                <a:effectLst/>
                <a:uLnTx/>
                <a:uFillTx/>
                <a:latin typeface="Arial"/>
                <a:cs typeface="Arial"/>
              </a:rPr>
              <a:t>Commun</a:t>
            </a:r>
            <a:r>
              <a:rPr kumimoji="0" sz="900" b="0" i="0" u="none" strike="noStrike" kern="0" cap="none" spc="75" normalizeH="0" baseline="0" noProof="0" dirty="0">
                <a:ln>
                  <a:noFill/>
                </a:ln>
                <a:solidFill>
                  <a:srgbClr val="3D444D"/>
                </a:solidFill>
                <a:effectLst/>
                <a:uLnTx/>
                <a:uFillTx/>
                <a:latin typeface="Arial"/>
                <a:cs typeface="Arial"/>
              </a:rPr>
              <a:t>ica</a:t>
            </a:r>
            <a:r>
              <a:rPr kumimoji="0" sz="900" b="0" i="0" u="none" strike="noStrike" kern="0" cap="none" spc="75" normalizeH="0" baseline="0" noProof="0" dirty="0">
                <a:ln>
                  <a:noFill/>
                </a:ln>
                <a:solidFill>
                  <a:srgbClr val="152134"/>
                </a:solidFill>
                <a:effectLst/>
                <a:uLnTx/>
                <a:uFillTx/>
                <a:latin typeface="Arial"/>
                <a:cs typeface="Arial"/>
              </a:rPr>
              <a:t>tions</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2"/>
            <a:ext cx="6099175" cy="6859905"/>
            <a:chOff x="0" y="-62"/>
            <a:chExt cx="6099175" cy="6859905"/>
          </a:xfrm>
        </p:grpSpPr>
        <p:pic>
          <p:nvPicPr>
            <p:cNvPr id="3" name="object 3"/>
            <p:cNvPicPr/>
            <p:nvPr/>
          </p:nvPicPr>
          <p:blipFill>
            <a:blip r:embed="rId2" cstate="print"/>
            <a:stretch>
              <a:fillRect/>
            </a:stretch>
          </p:blipFill>
          <p:spPr>
            <a:xfrm>
              <a:off x="0" y="0"/>
              <a:ext cx="6099047" cy="6858000"/>
            </a:xfrm>
            <a:prstGeom prst="rect">
              <a:avLst/>
            </a:prstGeom>
          </p:spPr>
        </p:pic>
        <p:sp>
          <p:nvSpPr>
            <p:cNvPr id="4" name="object 4"/>
            <p:cNvSpPr/>
            <p:nvPr/>
          </p:nvSpPr>
          <p:spPr>
            <a:xfrm>
              <a:off x="0" y="-62"/>
              <a:ext cx="6099175" cy="6859905"/>
            </a:xfrm>
            <a:custGeom>
              <a:avLst/>
              <a:gdLst/>
              <a:ahLst/>
              <a:cxnLst/>
              <a:rect l="l" t="t" r="r" b="b"/>
              <a:pathLst>
                <a:path w="6099175" h="6859905">
                  <a:moveTo>
                    <a:pt x="6099048" y="0"/>
                  </a:moveTo>
                  <a:lnTo>
                    <a:pt x="0" y="0"/>
                  </a:lnTo>
                  <a:lnTo>
                    <a:pt x="0" y="6859778"/>
                  </a:lnTo>
                  <a:lnTo>
                    <a:pt x="6099048" y="6859778"/>
                  </a:lnTo>
                  <a:lnTo>
                    <a:pt x="6099048" y="0"/>
                  </a:lnTo>
                  <a:close/>
                </a:path>
              </a:pathLst>
            </a:custGeom>
            <a:solidFill>
              <a:srgbClr val="FD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descr="Screenshot of the the faculty and staff newsletter, Auburn News. "/>
            <p:cNvPicPr/>
            <p:nvPr/>
          </p:nvPicPr>
          <p:blipFill>
            <a:blip r:embed="rId3" cstate="print"/>
            <a:stretch>
              <a:fillRect/>
            </a:stretch>
          </p:blipFill>
          <p:spPr>
            <a:xfrm>
              <a:off x="1316736" y="62"/>
              <a:ext cx="3456432" cy="6857936"/>
            </a:xfrm>
            <a:prstGeom prst="rect">
              <a:avLst/>
            </a:prstGeom>
          </p:spPr>
        </p:pic>
      </p:grpSp>
      <p:sp>
        <p:nvSpPr>
          <p:cNvPr id="6" name="object 6" descr="$PPTXTitle"/>
          <p:cNvSpPr txBox="1">
            <a:spLocks noGrp="1"/>
          </p:cNvSpPr>
          <p:nvPr>
            <p:ph type="title"/>
          </p:nvPr>
        </p:nvSpPr>
        <p:spPr>
          <a:xfrm>
            <a:off x="6879335" y="610057"/>
            <a:ext cx="3288665" cy="641350"/>
          </a:xfrm>
          <a:prstGeom prst="rect">
            <a:avLst/>
          </a:prstGeom>
        </p:spPr>
        <p:txBody>
          <a:bodyPr vert="horz" wrap="square" lIns="0" tIns="17780" rIns="0" bIns="0" rtlCol="0">
            <a:spAutoFit/>
          </a:bodyPr>
          <a:lstStyle/>
          <a:p>
            <a:pPr marL="12700">
              <a:lnSpc>
                <a:spcPct val="100000"/>
              </a:lnSpc>
              <a:spcBef>
                <a:spcPts val="140"/>
              </a:spcBef>
            </a:pPr>
            <a:r>
              <a:rPr sz="4000" spc="260" dirty="0"/>
              <a:t>Auburn</a:t>
            </a:r>
            <a:r>
              <a:rPr sz="4000" spc="130" dirty="0"/>
              <a:t> </a:t>
            </a:r>
            <a:r>
              <a:rPr sz="4000" spc="310" dirty="0"/>
              <a:t>News</a:t>
            </a:r>
            <a:endParaRPr sz="4000"/>
          </a:p>
        </p:txBody>
      </p:sp>
      <p:sp>
        <p:nvSpPr>
          <p:cNvPr id="7" name="object 7"/>
          <p:cNvSpPr txBox="1"/>
          <p:nvPr/>
        </p:nvSpPr>
        <p:spPr>
          <a:xfrm>
            <a:off x="6879335" y="1352295"/>
            <a:ext cx="4559935" cy="3945254"/>
          </a:xfrm>
          <a:prstGeom prst="rect">
            <a:avLst/>
          </a:prstGeom>
        </p:spPr>
        <p:txBody>
          <a:bodyPr vert="horz" wrap="square" lIns="0" tIns="74930" rIns="0" bIns="0" rtlCol="0">
            <a:spAutoFit/>
          </a:bodyPr>
          <a:lstStyle/>
          <a:p>
            <a:pPr marL="469900" marR="662305" lvl="0" indent="-457834" defTabSz="914400" eaLnBrk="1" fontAlgn="auto" latinLnBrk="0" hangingPunct="1">
              <a:lnSpc>
                <a:spcPts val="3890"/>
              </a:lnSpc>
              <a:spcBef>
                <a:spcPts val="590"/>
              </a:spcBef>
              <a:spcAft>
                <a:spcPts val="0"/>
              </a:spcAft>
              <a:buClr>
                <a:srgbClr val="E95F00"/>
              </a:buClr>
              <a:buSzTx/>
              <a:buFont typeface="Arial"/>
              <a:buChar char="•"/>
              <a:tabLst>
                <a:tab pos="469900" algn="l"/>
              </a:tabLst>
              <a:defRPr/>
            </a:pPr>
            <a:r>
              <a:rPr kumimoji="0" sz="3600" b="1" i="0" u="none" strike="noStrike" kern="0" cap="none" spc="195" normalizeH="0" baseline="0" noProof="0" dirty="0">
                <a:ln>
                  <a:noFill/>
                </a:ln>
                <a:solidFill>
                  <a:srgbClr val="FFFFFF"/>
                </a:solidFill>
                <a:effectLst/>
                <a:uLnTx/>
                <a:uFillTx/>
                <a:latin typeface="Calibri"/>
                <a:cs typeface="Calibri"/>
              </a:rPr>
              <a:t>Published</a:t>
            </a:r>
            <a:r>
              <a:rPr kumimoji="0" sz="3600" b="1" i="0" u="none" strike="noStrike" kern="0" cap="none" spc="240" normalizeH="0" baseline="0" noProof="0" dirty="0">
                <a:ln>
                  <a:noFill/>
                </a:ln>
                <a:solidFill>
                  <a:srgbClr val="FFFFFF"/>
                </a:solidFill>
                <a:effectLst/>
                <a:uLnTx/>
                <a:uFillTx/>
                <a:latin typeface="Calibri"/>
                <a:cs typeface="Calibri"/>
              </a:rPr>
              <a:t> </a:t>
            </a:r>
            <a:r>
              <a:rPr kumimoji="0" sz="3600" b="1" i="0" u="none" strike="noStrike" kern="0" cap="none" spc="170" normalizeH="0" baseline="0" noProof="0" dirty="0">
                <a:ln>
                  <a:noFill/>
                </a:ln>
                <a:solidFill>
                  <a:srgbClr val="FFFFFF"/>
                </a:solidFill>
                <a:effectLst/>
                <a:uLnTx/>
                <a:uFillTx/>
                <a:latin typeface="Calibri"/>
                <a:cs typeface="Calibri"/>
              </a:rPr>
              <a:t>every </a:t>
            </a:r>
            <a:r>
              <a:rPr kumimoji="0" sz="3600" b="1" i="0" u="none" strike="noStrike" kern="0" cap="none" spc="225" normalizeH="0" baseline="0" noProof="0" dirty="0">
                <a:ln>
                  <a:noFill/>
                </a:ln>
                <a:solidFill>
                  <a:srgbClr val="FFFFFF"/>
                </a:solidFill>
                <a:effectLst/>
                <a:uLnTx/>
                <a:uFillTx/>
                <a:latin typeface="Calibri"/>
                <a:cs typeface="Calibri"/>
              </a:rPr>
              <a:t>Monday</a:t>
            </a:r>
            <a:endParaRPr kumimoji="0" sz="3600" b="0" i="0" u="none" strike="noStrike" kern="0" cap="none" spc="0" normalizeH="0" baseline="0" noProof="0">
              <a:ln>
                <a:noFill/>
              </a:ln>
              <a:solidFill>
                <a:sysClr val="windowText" lastClr="000000"/>
              </a:solidFill>
              <a:effectLst/>
              <a:uLnTx/>
              <a:uFillTx/>
              <a:latin typeface="Calibri"/>
              <a:cs typeface="Calibri"/>
            </a:endParaRPr>
          </a:p>
          <a:p>
            <a:pPr marL="469900" marR="34925" lvl="0" indent="-457834" defTabSz="914400" eaLnBrk="1" fontAlgn="auto" latinLnBrk="0" hangingPunct="1">
              <a:lnSpc>
                <a:spcPts val="3890"/>
              </a:lnSpc>
              <a:spcBef>
                <a:spcPts val="1595"/>
              </a:spcBef>
              <a:spcAft>
                <a:spcPts val="0"/>
              </a:spcAft>
              <a:buClr>
                <a:srgbClr val="E95F00"/>
              </a:buClr>
              <a:buSzTx/>
              <a:buFont typeface="Arial"/>
              <a:buChar char="•"/>
              <a:tabLst>
                <a:tab pos="469900" algn="l"/>
              </a:tabLst>
              <a:defRPr/>
            </a:pPr>
            <a:r>
              <a:rPr kumimoji="0" sz="3600" b="1" i="0" u="none" strike="noStrike" kern="0" cap="none" spc="145" normalizeH="0" baseline="0" noProof="0" dirty="0">
                <a:ln>
                  <a:noFill/>
                </a:ln>
                <a:solidFill>
                  <a:srgbClr val="FFFFFF"/>
                </a:solidFill>
                <a:effectLst/>
                <a:uLnTx/>
                <a:uFillTx/>
                <a:latin typeface="Calibri"/>
                <a:cs typeface="Calibri"/>
              </a:rPr>
              <a:t>Internal</a:t>
            </a:r>
            <a:r>
              <a:rPr kumimoji="0" sz="3600" b="1" i="0" u="none" strike="noStrike" kern="0" cap="none" spc="175" normalizeH="0" baseline="0" noProof="0" dirty="0">
                <a:ln>
                  <a:noFill/>
                </a:ln>
                <a:solidFill>
                  <a:srgbClr val="FFFFFF"/>
                </a:solidFill>
                <a:effectLst/>
                <a:uLnTx/>
                <a:uFillTx/>
                <a:latin typeface="Calibri"/>
                <a:cs typeface="Calibri"/>
              </a:rPr>
              <a:t> </a:t>
            </a:r>
            <a:r>
              <a:rPr kumimoji="0" sz="3600" b="1" i="0" u="none" strike="noStrike" kern="0" cap="none" spc="140" normalizeH="0" baseline="0" noProof="0" dirty="0">
                <a:ln>
                  <a:noFill/>
                </a:ln>
                <a:solidFill>
                  <a:srgbClr val="FFFFFF"/>
                </a:solidFill>
                <a:effectLst/>
                <a:uLnTx/>
                <a:uFillTx/>
                <a:latin typeface="Calibri"/>
                <a:cs typeface="Calibri"/>
              </a:rPr>
              <a:t>newsletter </a:t>
            </a:r>
            <a:r>
              <a:rPr kumimoji="0" sz="3600" b="1" i="0" u="none" strike="noStrike" kern="0" cap="none" spc="125" normalizeH="0" baseline="0" noProof="0" dirty="0">
                <a:ln>
                  <a:noFill/>
                </a:ln>
                <a:solidFill>
                  <a:srgbClr val="FFFFFF"/>
                </a:solidFill>
                <a:effectLst/>
                <a:uLnTx/>
                <a:uFillTx/>
                <a:latin typeface="Calibri"/>
                <a:cs typeface="Calibri"/>
              </a:rPr>
              <a:t>for</a:t>
            </a:r>
            <a:r>
              <a:rPr kumimoji="0" sz="3600" b="1" i="0" u="none" strike="noStrike" kern="0" cap="none" spc="170" normalizeH="0" baseline="0" noProof="0" dirty="0">
                <a:ln>
                  <a:noFill/>
                </a:ln>
                <a:solidFill>
                  <a:srgbClr val="FFFFFF"/>
                </a:solidFill>
                <a:effectLst/>
                <a:uLnTx/>
                <a:uFillTx/>
                <a:latin typeface="Calibri"/>
                <a:cs typeface="Calibri"/>
              </a:rPr>
              <a:t> </a:t>
            </a:r>
            <a:r>
              <a:rPr kumimoji="0" sz="3600" b="1" i="0" u="none" strike="noStrike" kern="0" cap="none" spc="150" normalizeH="0" baseline="0" noProof="0" dirty="0">
                <a:ln>
                  <a:noFill/>
                </a:ln>
                <a:solidFill>
                  <a:srgbClr val="FFFFFF"/>
                </a:solidFill>
                <a:effectLst/>
                <a:uLnTx/>
                <a:uFillTx/>
                <a:latin typeface="Calibri"/>
                <a:cs typeface="Calibri"/>
              </a:rPr>
              <a:t>faculty</a:t>
            </a:r>
            <a:r>
              <a:rPr kumimoji="0" sz="3600" b="1" i="0" u="none" strike="noStrike" kern="0" cap="none" spc="140" normalizeH="0" baseline="0" noProof="0" dirty="0">
                <a:ln>
                  <a:noFill/>
                </a:ln>
                <a:solidFill>
                  <a:srgbClr val="FFFFFF"/>
                </a:solidFill>
                <a:effectLst/>
                <a:uLnTx/>
                <a:uFillTx/>
                <a:latin typeface="Calibri"/>
                <a:cs typeface="Calibri"/>
              </a:rPr>
              <a:t> </a:t>
            </a:r>
            <a:r>
              <a:rPr kumimoji="0" sz="3600" b="1" i="0" u="none" strike="noStrike" kern="0" cap="none" spc="125" normalizeH="0" baseline="0" noProof="0" dirty="0">
                <a:ln>
                  <a:noFill/>
                </a:ln>
                <a:solidFill>
                  <a:srgbClr val="FFFFFF"/>
                </a:solidFill>
                <a:effectLst/>
                <a:uLnTx/>
                <a:uFillTx/>
                <a:latin typeface="Calibri"/>
                <a:cs typeface="Calibri"/>
              </a:rPr>
              <a:t>&amp;</a:t>
            </a:r>
            <a:r>
              <a:rPr kumimoji="0" sz="3600" b="1" i="0" u="none" strike="noStrike" kern="0" cap="none" spc="185" normalizeH="0" baseline="0" noProof="0" dirty="0">
                <a:ln>
                  <a:noFill/>
                </a:ln>
                <a:solidFill>
                  <a:srgbClr val="FFFFFF"/>
                </a:solidFill>
                <a:effectLst/>
                <a:uLnTx/>
                <a:uFillTx/>
                <a:latin typeface="Calibri"/>
                <a:cs typeface="Calibri"/>
              </a:rPr>
              <a:t> </a:t>
            </a:r>
            <a:r>
              <a:rPr kumimoji="0" sz="3600" b="1" i="0" u="none" strike="noStrike" kern="0" cap="none" spc="70" normalizeH="0" baseline="0" noProof="0" dirty="0">
                <a:ln>
                  <a:noFill/>
                </a:ln>
                <a:solidFill>
                  <a:srgbClr val="FFFFFF"/>
                </a:solidFill>
                <a:effectLst/>
                <a:uLnTx/>
                <a:uFillTx/>
                <a:latin typeface="Calibri"/>
                <a:cs typeface="Calibri"/>
              </a:rPr>
              <a:t>staff</a:t>
            </a:r>
            <a:endParaRPr kumimoji="0" sz="3600" b="0" i="0" u="none" strike="noStrike" kern="0" cap="none" spc="0" normalizeH="0" baseline="0" noProof="0">
              <a:ln>
                <a:noFill/>
              </a:ln>
              <a:solidFill>
                <a:sysClr val="windowText" lastClr="000000"/>
              </a:solidFill>
              <a:effectLst/>
              <a:uLnTx/>
              <a:uFillTx/>
              <a:latin typeface="Calibri"/>
              <a:cs typeface="Calibri"/>
            </a:endParaRPr>
          </a:p>
          <a:p>
            <a:pPr marL="469900" marR="5080" lvl="0" indent="-457834" defTabSz="914400" eaLnBrk="1" fontAlgn="auto" latinLnBrk="0" hangingPunct="1">
              <a:lnSpc>
                <a:spcPts val="3890"/>
              </a:lnSpc>
              <a:spcBef>
                <a:spcPts val="1595"/>
              </a:spcBef>
              <a:spcAft>
                <a:spcPts val="0"/>
              </a:spcAft>
              <a:buClr>
                <a:srgbClr val="E95F00"/>
              </a:buClr>
              <a:buSzTx/>
              <a:buFont typeface="Arial"/>
              <a:buChar char="•"/>
              <a:tabLst>
                <a:tab pos="469900" algn="l"/>
              </a:tabLst>
              <a:defRPr/>
            </a:pPr>
            <a:r>
              <a:rPr kumimoji="0" sz="3600" b="1" i="0" u="none" strike="noStrike" kern="0" cap="none" spc="165" normalizeH="0" baseline="0" noProof="0" dirty="0">
                <a:ln>
                  <a:noFill/>
                </a:ln>
                <a:solidFill>
                  <a:srgbClr val="FFFFFF"/>
                </a:solidFill>
                <a:effectLst/>
                <a:uLnTx/>
                <a:uFillTx/>
                <a:latin typeface="Calibri"/>
                <a:cs typeface="Calibri"/>
              </a:rPr>
              <a:t>Strive</a:t>
            </a:r>
            <a:r>
              <a:rPr kumimoji="0" sz="3600" b="1" i="0" u="none" strike="noStrike" kern="0" cap="none" spc="130" normalizeH="0" baseline="0" noProof="0" dirty="0">
                <a:ln>
                  <a:noFill/>
                </a:ln>
                <a:solidFill>
                  <a:srgbClr val="FFFFFF"/>
                </a:solidFill>
                <a:effectLst/>
                <a:uLnTx/>
                <a:uFillTx/>
                <a:latin typeface="Calibri"/>
                <a:cs typeface="Calibri"/>
              </a:rPr>
              <a:t> </a:t>
            </a:r>
            <a:r>
              <a:rPr kumimoji="0" sz="3600" b="1" i="0" u="none" strike="noStrike" kern="0" cap="none" spc="125" normalizeH="0" baseline="0" noProof="0" dirty="0">
                <a:ln>
                  <a:noFill/>
                </a:ln>
                <a:solidFill>
                  <a:srgbClr val="FFFFFF"/>
                </a:solidFill>
                <a:effectLst/>
                <a:uLnTx/>
                <a:uFillTx/>
                <a:latin typeface="Calibri"/>
                <a:cs typeface="Calibri"/>
              </a:rPr>
              <a:t>for</a:t>
            </a:r>
            <a:r>
              <a:rPr kumimoji="0" sz="3600" b="1" i="0" u="none" strike="noStrike" kern="0" cap="none" spc="175" normalizeH="0" baseline="0" noProof="0" dirty="0">
                <a:ln>
                  <a:noFill/>
                </a:ln>
                <a:solidFill>
                  <a:srgbClr val="FFFFFF"/>
                </a:solidFill>
                <a:effectLst/>
                <a:uLnTx/>
                <a:uFillTx/>
                <a:latin typeface="Calibri"/>
                <a:cs typeface="Calibri"/>
              </a:rPr>
              <a:t> </a:t>
            </a:r>
            <a:r>
              <a:rPr kumimoji="0" sz="3600" b="1" i="0" u="none" strike="noStrike" kern="0" cap="none" spc="245" normalizeH="0" baseline="0" noProof="0" dirty="0">
                <a:ln>
                  <a:noFill/>
                </a:ln>
                <a:solidFill>
                  <a:srgbClr val="FFFFFF"/>
                </a:solidFill>
                <a:effectLst/>
                <a:uLnTx/>
                <a:uFillTx/>
                <a:latin typeface="Calibri"/>
                <a:cs typeface="Calibri"/>
              </a:rPr>
              <a:t>balanced </a:t>
            </a:r>
            <a:r>
              <a:rPr kumimoji="0" sz="3600" b="1" i="0" u="none" strike="noStrike" kern="0" cap="none" spc="260" normalizeH="0" baseline="0" noProof="0" dirty="0">
                <a:ln>
                  <a:noFill/>
                </a:ln>
                <a:solidFill>
                  <a:srgbClr val="FFFFFF"/>
                </a:solidFill>
                <a:effectLst/>
                <a:uLnTx/>
                <a:uFillTx/>
                <a:latin typeface="Calibri"/>
                <a:cs typeface="Calibri"/>
              </a:rPr>
              <a:t>coverage</a:t>
            </a:r>
            <a:r>
              <a:rPr kumimoji="0" sz="3600" b="1" i="0" u="none" strike="noStrike" kern="0" cap="none" spc="145" normalizeH="0" baseline="0" noProof="0" dirty="0">
                <a:ln>
                  <a:noFill/>
                </a:ln>
                <a:solidFill>
                  <a:srgbClr val="FFFFFF"/>
                </a:solidFill>
                <a:effectLst/>
                <a:uLnTx/>
                <a:uFillTx/>
                <a:latin typeface="Calibri"/>
                <a:cs typeface="Calibri"/>
              </a:rPr>
              <a:t> </a:t>
            </a:r>
            <a:r>
              <a:rPr kumimoji="0" sz="3600" b="1" i="0" u="none" strike="noStrike" kern="0" cap="none" spc="185" normalizeH="0" baseline="0" noProof="0" dirty="0">
                <a:ln>
                  <a:noFill/>
                </a:ln>
                <a:solidFill>
                  <a:srgbClr val="FFFFFF"/>
                </a:solidFill>
                <a:effectLst/>
                <a:uLnTx/>
                <a:uFillTx/>
                <a:latin typeface="Calibri"/>
                <a:cs typeface="Calibri"/>
              </a:rPr>
              <a:t>of</a:t>
            </a:r>
            <a:r>
              <a:rPr kumimoji="0" sz="3600" b="1" i="0" u="none" strike="noStrike" kern="0" cap="none" spc="325" normalizeH="0" baseline="0" noProof="0" dirty="0">
                <a:ln>
                  <a:noFill/>
                </a:ln>
                <a:solidFill>
                  <a:srgbClr val="FFFFFF"/>
                </a:solidFill>
                <a:effectLst/>
                <a:uLnTx/>
                <a:uFillTx/>
                <a:latin typeface="Calibri"/>
                <a:cs typeface="Calibri"/>
              </a:rPr>
              <a:t> </a:t>
            </a:r>
            <a:r>
              <a:rPr kumimoji="0" sz="3600" b="1" i="0" u="none" strike="noStrike" kern="0" cap="none" spc="105" normalizeH="0" baseline="0" noProof="0" dirty="0">
                <a:ln>
                  <a:noFill/>
                </a:ln>
                <a:solidFill>
                  <a:srgbClr val="FFFFFF"/>
                </a:solidFill>
                <a:effectLst/>
                <a:uLnTx/>
                <a:uFillTx/>
                <a:latin typeface="Calibri"/>
                <a:cs typeface="Calibri"/>
              </a:rPr>
              <a:t>all </a:t>
            </a:r>
            <a:r>
              <a:rPr kumimoji="0" sz="3600" b="1" i="0" u="none" strike="noStrike" kern="0" cap="none" spc="260" normalizeH="0" baseline="0" noProof="0" dirty="0">
                <a:ln>
                  <a:noFill/>
                </a:ln>
                <a:solidFill>
                  <a:srgbClr val="FFFFFF"/>
                </a:solidFill>
                <a:effectLst/>
                <a:uLnTx/>
                <a:uFillTx/>
                <a:latin typeface="Calibri"/>
                <a:cs typeface="Calibri"/>
              </a:rPr>
              <a:t>colleges</a:t>
            </a:r>
            <a:r>
              <a:rPr kumimoji="0" sz="3600" b="1" i="0" u="none" strike="noStrike" kern="0" cap="none" spc="185" normalizeH="0" baseline="0" noProof="0" dirty="0">
                <a:ln>
                  <a:noFill/>
                </a:ln>
                <a:solidFill>
                  <a:srgbClr val="FFFFFF"/>
                </a:solidFill>
                <a:effectLst/>
                <a:uLnTx/>
                <a:uFillTx/>
                <a:latin typeface="Calibri"/>
                <a:cs typeface="Calibri"/>
              </a:rPr>
              <a:t> </a:t>
            </a:r>
            <a:r>
              <a:rPr kumimoji="0" sz="3600" b="1" i="0" u="none" strike="noStrike" kern="0" cap="none" spc="125" normalizeH="0" baseline="0" noProof="0" dirty="0">
                <a:ln>
                  <a:noFill/>
                </a:ln>
                <a:solidFill>
                  <a:srgbClr val="FFFFFF"/>
                </a:solidFill>
                <a:effectLst/>
                <a:uLnTx/>
                <a:uFillTx/>
                <a:latin typeface="Calibri"/>
                <a:cs typeface="Calibri"/>
              </a:rPr>
              <a:t>&amp;</a:t>
            </a:r>
            <a:r>
              <a:rPr kumimoji="0" sz="3600" b="1" i="0" u="none" strike="noStrike" kern="0" cap="none" spc="195" normalizeH="0" baseline="0" noProof="0" dirty="0">
                <a:ln>
                  <a:noFill/>
                </a:ln>
                <a:solidFill>
                  <a:srgbClr val="FFFFFF"/>
                </a:solidFill>
                <a:effectLst/>
                <a:uLnTx/>
                <a:uFillTx/>
                <a:latin typeface="Calibri"/>
                <a:cs typeface="Calibri"/>
              </a:rPr>
              <a:t> </a:t>
            </a:r>
            <a:r>
              <a:rPr kumimoji="0" sz="3600" b="1" i="0" u="none" strike="noStrike" kern="0" cap="none" spc="130" normalizeH="0" baseline="0" noProof="0" dirty="0">
                <a:ln>
                  <a:noFill/>
                </a:ln>
                <a:solidFill>
                  <a:srgbClr val="FFFFFF"/>
                </a:solidFill>
                <a:effectLst/>
                <a:uLnTx/>
                <a:uFillTx/>
                <a:latin typeface="Calibri"/>
                <a:cs typeface="Calibri"/>
              </a:rPr>
              <a:t>units</a:t>
            </a:r>
            <a:endParaRPr kumimoji="0" sz="36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2"/>
            <a:ext cx="6099175" cy="6859905"/>
            <a:chOff x="0" y="-62"/>
            <a:chExt cx="6099175" cy="6859905"/>
          </a:xfrm>
        </p:grpSpPr>
        <p:pic>
          <p:nvPicPr>
            <p:cNvPr id="3" name="object 3"/>
            <p:cNvPicPr/>
            <p:nvPr/>
          </p:nvPicPr>
          <p:blipFill>
            <a:blip r:embed="rId2" cstate="print"/>
            <a:stretch>
              <a:fillRect/>
            </a:stretch>
          </p:blipFill>
          <p:spPr>
            <a:xfrm>
              <a:off x="0" y="0"/>
              <a:ext cx="6099047" cy="6858000"/>
            </a:xfrm>
            <a:prstGeom prst="rect">
              <a:avLst/>
            </a:prstGeom>
          </p:spPr>
        </p:pic>
        <p:sp>
          <p:nvSpPr>
            <p:cNvPr id="4" name="object 4"/>
            <p:cNvSpPr/>
            <p:nvPr/>
          </p:nvSpPr>
          <p:spPr>
            <a:xfrm>
              <a:off x="0" y="-62"/>
              <a:ext cx="6099175" cy="6859905"/>
            </a:xfrm>
            <a:custGeom>
              <a:avLst/>
              <a:gdLst/>
              <a:ahLst/>
              <a:cxnLst/>
              <a:rect l="l" t="t" r="r" b="b"/>
              <a:pathLst>
                <a:path w="6099175" h="6859905">
                  <a:moveTo>
                    <a:pt x="6099048" y="0"/>
                  </a:moveTo>
                  <a:lnTo>
                    <a:pt x="0" y="0"/>
                  </a:lnTo>
                  <a:lnTo>
                    <a:pt x="0" y="6859778"/>
                  </a:lnTo>
                  <a:lnTo>
                    <a:pt x="6099048" y="6859778"/>
                  </a:lnTo>
                  <a:lnTo>
                    <a:pt x="6099048" y="0"/>
                  </a:lnTo>
                  <a:close/>
                </a:path>
              </a:pathLst>
            </a:custGeom>
            <a:solidFill>
              <a:srgbClr val="FD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descr="Screenshot of the student newsletter This Week @ Auburn."/>
            <p:cNvPicPr/>
            <p:nvPr/>
          </p:nvPicPr>
          <p:blipFill>
            <a:blip r:embed="rId3" cstate="print"/>
            <a:stretch>
              <a:fillRect/>
            </a:stretch>
          </p:blipFill>
          <p:spPr>
            <a:xfrm>
              <a:off x="1289303" y="62"/>
              <a:ext cx="3511296" cy="6857936"/>
            </a:xfrm>
            <a:prstGeom prst="rect">
              <a:avLst/>
            </a:prstGeom>
          </p:spPr>
        </p:pic>
      </p:grpSp>
      <p:sp>
        <p:nvSpPr>
          <p:cNvPr id="6" name="object 6" descr="$PPTXTitle"/>
          <p:cNvSpPr txBox="1">
            <a:spLocks noGrp="1"/>
          </p:cNvSpPr>
          <p:nvPr>
            <p:ph type="title"/>
          </p:nvPr>
        </p:nvSpPr>
        <p:spPr>
          <a:xfrm>
            <a:off x="6682231" y="418591"/>
            <a:ext cx="4905375" cy="640715"/>
          </a:xfrm>
          <a:prstGeom prst="rect">
            <a:avLst/>
          </a:prstGeom>
        </p:spPr>
        <p:txBody>
          <a:bodyPr vert="horz" wrap="square" lIns="0" tIns="17145" rIns="0" bIns="0" rtlCol="0">
            <a:spAutoFit/>
          </a:bodyPr>
          <a:lstStyle/>
          <a:p>
            <a:pPr marL="12700">
              <a:lnSpc>
                <a:spcPct val="100000"/>
              </a:lnSpc>
              <a:spcBef>
                <a:spcPts val="135"/>
              </a:spcBef>
            </a:pPr>
            <a:r>
              <a:rPr sz="4000" spc="180" dirty="0"/>
              <a:t>This</a:t>
            </a:r>
            <a:r>
              <a:rPr sz="4000" spc="110" dirty="0"/>
              <a:t> </a:t>
            </a:r>
            <a:r>
              <a:rPr sz="4000" spc="245" dirty="0"/>
              <a:t>Week</a:t>
            </a:r>
            <a:r>
              <a:rPr sz="4000" spc="220" dirty="0"/>
              <a:t> </a:t>
            </a:r>
            <a:r>
              <a:rPr sz="4000" spc="-400" dirty="0"/>
              <a:t>@</a:t>
            </a:r>
            <a:r>
              <a:rPr sz="4000" spc="-20" dirty="0"/>
              <a:t> </a:t>
            </a:r>
            <a:r>
              <a:rPr sz="4000" spc="250" dirty="0"/>
              <a:t>Auburn</a:t>
            </a:r>
            <a:endParaRPr sz="4000"/>
          </a:p>
        </p:txBody>
      </p:sp>
      <p:sp>
        <p:nvSpPr>
          <p:cNvPr id="7" name="object 7"/>
          <p:cNvSpPr txBox="1"/>
          <p:nvPr/>
        </p:nvSpPr>
        <p:spPr>
          <a:xfrm>
            <a:off x="6682231" y="1096198"/>
            <a:ext cx="4815840" cy="5236845"/>
          </a:xfrm>
          <a:prstGeom prst="rect">
            <a:avLst/>
          </a:prstGeom>
        </p:spPr>
        <p:txBody>
          <a:bodyPr vert="horz" wrap="square" lIns="0" tIns="12065" rIns="0" bIns="0" rtlCol="0">
            <a:spAutoFit/>
          </a:bodyPr>
          <a:lstStyle/>
          <a:p>
            <a:pPr marL="469900" marR="1549400" lvl="0" indent="-457834" defTabSz="914400" eaLnBrk="1" fontAlgn="auto" latinLnBrk="0" hangingPunct="1">
              <a:lnSpc>
                <a:spcPct val="110200"/>
              </a:lnSpc>
              <a:spcBef>
                <a:spcPts val="95"/>
              </a:spcBef>
              <a:spcAft>
                <a:spcPts val="0"/>
              </a:spcAft>
              <a:buClr>
                <a:srgbClr val="E86000"/>
              </a:buClr>
              <a:buSzTx/>
              <a:buFont typeface="Arial"/>
              <a:buChar char="•"/>
              <a:tabLst>
                <a:tab pos="469900" algn="l"/>
              </a:tabLst>
              <a:defRPr/>
            </a:pPr>
            <a:r>
              <a:rPr kumimoji="0" sz="3600" b="1" i="0" u="none" strike="noStrike" kern="0" cap="none" spc="200" normalizeH="0" baseline="0" noProof="0" dirty="0">
                <a:ln>
                  <a:noFill/>
                </a:ln>
                <a:solidFill>
                  <a:srgbClr val="FFFFFF"/>
                </a:solidFill>
                <a:effectLst/>
                <a:uLnTx/>
                <a:uFillTx/>
                <a:latin typeface="Calibri"/>
                <a:cs typeface="Calibri"/>
              </a:rPr>
              <a:t>Published</a:t>
            </a:r>
            <a:r>
              <a:rPr kumimoji="0" sz="3600" b="1" i="0" u="none" strike="noStrike" kern="0" cap="none" spc="240" normalizeH="0" baseline="0" noProof="0" dirty="0">
                <a:ln>
                  <a:noFill/>
                </a:ln>
                <a:solidFill>
                  <a:srgbClr val="FFFFFF"/>
                </a:solidFill>
                <a:effectLst/>
                <a:uLnTx/>
                <a:uFillTx/>
                <a:latin typeface="Calibri"/>
                <a:cs typeface="Calibri"/>
              </a:rPr>
              <a:t> </a:t>
            </a:r>
            <a:r>
              <a:rPr kumimoji="0" sz="3600" b="1" i="0" u="none" strike="noStrike" kern="0" cap="none" spc="190" normalizeH="0" baseline="0" noProof="0" dirty="0">
                <a:ln>
                  <a:noFill/>
                </a:ln>
                <a:solidFill>
                  <a:srgbClr val="FFFFFF"/>
                </a:solidFill>
                <a:effectLst/>
                <a:uLnTx/>
                <a:uFillTx/>
                <a:latin typeface="Calibri"/>
                <a:cs typeface="Calibri"/>
              </a:rPr>
              <a:t>on Thursdays</a:t>
            </a:r>
            <a:endParaRPr kumimoji="0" sz="3600" b="0" i="0" u="none" strike="noStrike" kern="0" cap="none" spc="0" normalizeH="0" baseline="0" noProof="0">
              <a:ln>
                <a:noFill/>
              </a:ln>
              <a:solidFill>
                <a:sysClr val="windowText" lastClr="000000"/>
              </a:solidFill>
              <a:effectLst/>
              <a:uLnTx/>
              <a:uFillTx/>
              <a:latin typeface="Calibri"/>
              <a:cs typeface="Calibri"/>
            </a:endParaRPr>
          </a:p>
          <a:p>
            <a:pPr marL="457200" marR="2298065" lvl="0" indent="-457200" algn="r" defTabSz="914400" eaLnBrk="1" fontAlgn="auto" latinLnBrk="0" hangingPunct="1">
              <a:lnSpc>
                <a:spcPct val="100000"/>
              </a:lnSpc>
              <a:spcBef>
                <a:spcPts val="1380"/>
              </a:spcBef>
              <a:spcAft>
                <a:spcPts val="0"/>
              </a:spcAft>
              <a:buClr>
                <a:srgbClr val="E86000"/>
              </a:buClr>
              <a:buSzTx/>
              <a:buFont typeface="Arial"/>
              <a:buChar char="•"/>
              <a:tabLst>
                <a:tab pos="457200" algn="l"/>
              </a:tabLst>
              <a:defRPr/>
            </a:pPr>
            <a:r>
              <a:rPr kumimoji="0" sz="3600" b="1" i="0" u="none" strike="noStrike" kern="0" cap="none" spc="215" normalizeH="0" baseline="0" noProof="0" dirty="0">
                <a:ln>
                  <a:noFill/>
                </a:ln>
                <a:solidFill>
                  <a:srgbClr val="FFFFFF"/>
                </a:solidFill>
                <a:effectLst/>
                <a:uLnTx/>
                <a:uFillTx/>
                <a:latin typeface="Calibri"/>
                <a:cs typeface="Calibri"/>
              </a:rPr>
              <a:t>Focus</a:t>
            </a:r>
            <a:r>
              <a:rPr kumimoji="0" sz="3600" b="1" i="0" u="none" strike="noStrike" kern="0" cap="none" spc="180" normalizeH="0" baseline="0" noProof="0" dirty="0">
                <a:ln>
                  <a:noFill/>
                </a:ln>
                <a:solidFill>
                  <a:srgbClr val="FFFFFF"/>
                </a:solidFill>
                <a:effectLst/>
                <a:uLnTx/>
                <a:uFillTx/>
                <a:latin typeface="Calibri"/>
                <a:cs typeface="Calibri"/>
              </a:rPr>
              <a:t> </a:t>
            </a:r>
            <a:r>
              <a:rPr kumimoji="0" sz="3600" b="1" i="0" u="none" strike="noStrike" kern="0" cap="none" spc="170" normalizeH="0" baseline="0" noProof="0" dirty="0">
                <a:ln>
                  <a:noFill/>
                </a:ln>
                <a:solidFill>
                  <a:srgbClr val="FFFFFF"/>
                </a:solidFill>
                <a:effectLst/>
                <a:uLnTx/>
                <a:uFillTx/>
                <a:latin typeface="Calibri"/>
                <a:cs typeface="Calibri"/>
              </a:rPr>
              <a:t>on:</a:t>
            </a:r>
            <a:endParaRPr kumimoji="0" sz="3600" b="0" i="0" u="none" strike="noStrike" kern="0" cap="none" spc="0" normalizeH="0" baseline="0" noProof="0">
              <a:ln>
                <a:noFill/>
              </a:ln>
              <a:solidFill>
                <a:sysClr val="windowText" lastClr="000000"/>
              </a:solidFill>
              <a:effectLst/>
              <a:uLnTx/>
              <a:uFillTx/>
              <a:latin typeface="Calibri"/>
              <a:cs typeface="Calibri"/>
            </a:endParaRPr>
          </a:p>
          <a:p>
            <a:pPr marL="342265" marR="2422525" lvl="1" indent="-342265" algn="r" defTabSz="914400" eaLnBrk="1" fontAlgn="auto" latinLnBrk="0" hangingPunct="1">
              <a:lnSpc>
                <a:spcPct val="100000"/>
              </a:lnSpc>
              <a:spcBef>
                <a:spcPts val="940"/>
              </a:spcBef>
              <a:spcAft>
                <a:spcPts val="0"/>
              </a:spcAft>
              <a:buClr>
                <a:srgbClr val="E86000"/>
              </a:buClr>
              <a:buSzTx/>
              <a:buFont typeface="Arial"/>
              <a:buChar char="•"/>
              <a:tabLst>
                <a:tab pos="342265" algn="l"/>
              </a:tabLst>
              <a:defRPr/>
            </a:pPr>
            <a:r>
              <a:rPr kumimoji="0" sz="3600" b="1" i="0" u="none" strike="noStrike" kern="0" cap="none" spc="160" normalizeH="0" baseline="0" noProof="0" dirty="0">
                <a:ln>
                  <a:noFill/>
                </a:ln>
                <a:solidFill>
                  <a:srgbClr val="FFFFFF"/>
                </a:solidFill>
                <a:effectLst/>
                <a:uLnTx/>
                <a:uFillTx/>
                <a:latin typeface="Calibri"/>
                <a:cs typeface="Calibri"/>
              </a:rPr>
              <a:t>Events</a:t>
            </a:r>
            <a:endParaRPr kumimoji="0" sz="3600" b="0" i="0" u="none" strike="noStrike" kern="0" cap="none" spc="0" normalizeH="0" baseline="0" noProof="0">
              <a:ln>
                <a:noFill/>
              </a:ln>
              <a:solidFill>
                <a:sysClr val="windowText" lastClr="000000"/>
              </a:solidFill>
              <a:effectLst/>
              <a:uLnTx/>
              <a:uFillTx/>
              <a:latin typeface="Calibri"/>
              <a:cs typeface="Calibri"/>
            </a:endParaRPr>
          </a:p>
          <a:p>
            <a:pPr marL="989965" marR="0" lvl="1" indent="-342265" defTabSz="914400" eaLnBrk="1" fontAlgn="auto" latinLnBrk="0" hangingPunct="1">
              <a:lnSpc>
                <a:spcPct val="100000"/>
              </a:lnSpc>
              <a:spcBef>
                <a:spcPts val="950"/>
              </a:spcBef>
              <a:spcAft>
                <a:spcPts val="0"/>
              </a:spcAft>
              <a:buClr>
                <a:srgbClr val="E86000"/>
              </a:buClr>
              <a:buSzTx/>
              <a:buFont typeface="Arial"/>
              <a:buChar char="•"/>
              <a:tabLst>
                <a:tab pos="989965" algn="l"/>
              </a:tabLst>
              <a:defRPr/>
            </a:pPr>
            <a:r>
              <a:rPr kumimoji="0" sz="3600" b="1" i="0" u="none" strike="noStrike" kern="0" cap="none" spc="170" normalizeH="0" baseline="0" noProof="0" dirty="0">
                <a:ln>
                  <a:noFill/>
                </a:ln>
                <a:solidFill>
                  <a:srgbClr val="FFFFFF"/>
                </a:solidFill>
                <a:effectLst/>
                <a:uLnTx/>
                <a:uFillTx/>
                <a:latin typeface="Calibri"/>
                <a:cs typeface="Calibri"/>
              </a:rPr>
              <a:t>Photo</a:t>
            </a:r>
            <a:r>
              <a:rPr kumimoji="0" sz="3600" b="1" i="0" u="none" strike="noStrike" kern="0" cap="none" spc="100" normalizeH="0" baseline="0" noProof="0" dirty="0">
                <a:ln>
                  <a:noFill/>
                </a:ln>
                <a:solidFill>
                  <a:srgbClr val="FFFFFF"/>
                </a:solidFill>
                <a:effectLst/>
                <a:uLnTx/>
                <a:uFillTx/>
                <a:latin typeface="Calibri"/>
                <a:cs typeface="Calibri"/>
              </a:rPr>
              <a:t> </a:t>
            </a:r>
            <a:r>
              <a:rPr kumimoji="0" sz="3600" b="1" i="0" u="none" strike="noStrike" kern="0" cap="none" spc="135" normalizeH="0" baseline="0" noProof="0" dirty="0">
                <a:ln>
                  <a:noFill/>
                </a:ln>
                <a:solidFill>
                  <a:srgbClr val="FFFFFF"/>
                </a:solidFill>
                <a:effectLst/>
                <a:uLnTx/>
                <a:uFillTx/>
                <a:latin typeface="Calibri"/>
                <a:cs typeface="Calibri"/>
              </a:rPr>
              <a:t>carousels</a:t>
            </a:r>
            <a:endParaRPr kumimoji="0" sz="3600" b="0" i="0" u="none" strike="noStrike" kern="0" cap="none" spc="0" normalizeH="0" baseline="0" noProof="0">
              <a:ln>
                <a:noFill/>
              </a:ln>
              <a:solidFill>
                <a:sysClr val="windowText" lastClr="000000"/>
              </a:solidFill>
              <a:effectLst/>
              <a:uLnTx/>
              <a:uFillTx/>
              <a:latin typeface="Calibri"/>
              <a:cs typeface="Calibri"/>
            </a:endParaRPr>
          </a:p>
          <a:p>
            <a:pPr marL="989965" marR="0" lvl="1" indent="-342265" defTabSz="914400" eaLnBrk="1" fontAlgn="auto" latinLnBrk="0" hangingPunct="1">
              <a:lnSpc>
                <a:spcPct val="100000"/>
              </a:lnSpc>
              <a:spcBef>
                <a:spcPts val="940"/>
              </a:spcBef>
              <a:spcAft>
                <a:spcPts val="0"/>
              </a:spcAft>
              <a:buClr>
                <a:srgbClr val="E86000"/>
              </a:buClr>
              <a:buSzTx/>
              <a:buFont typeface="Arial"/>
              <a:buChar char="•"/>
              <a:tabLst>
                <a:tab pos="989965" algn="l"/>
              </a:tabLst>
              <a:defRPr/>
            </a:pPr>
            <a:r>
              <a:rPr kumimoji="0" sz="3600" b="1" i="0" u="none" strike="noStrike" kern="0" cap="none" spc="175" normalizeH="0" baseline="0" noProof="0" dirty="0">
                <a:ln>
                  <a:noFill/>
                </a:ln>
                <a:solidFill>
                  <a:srgbClr val="FFFFFF"/>
                </a:solidFill>
                <a:effectLst/>
                <a:uLnTx/>
                <a:uFillTx/>
                <a:latin typeface="Calibri"/>
                <a:cs typeface="Calibri"/>
              </a:rPr>
              <a:t>Videos</a:t>
            </a:r>
            <a:endParaRPr kumimoji="0" sz="3600" b="0" i="0" u="none" strike="noStrike" kern="0" cap="none" spc="0" normalizeH="0" baseline="0" noProof="0">
              <a:ln>
                <a:noFill/>
              </a:ln>
              <a:solidFill>
                <a:sysClr val="windowText" lastClr="000000"/>
              </a:solidFill>
              <a:effectLst/>
              <a:uLnTx/>
              <a:uFillTx/>
              <a:latin typeface="Calibri"/>
              <a:cs typeface="Calibri"/>
            </a:endParaRPr>
          </a:p>
          <a:p>
            <a:pPr marL="989330" marR="5080" lvl="1" indent="-342265" defTabSz="914400" eaLnBrk="1" fontAlgn="auto" latinLnBrk="0" hangingPunct="1">
              <a:lnSpc>
                <a:spcPct val="110200"/>
              </a:lnSpc>
              <a:spcBef>
                <a:spcPts val="505"/>
              </a:spcBef>
              <a:spcAft>
                <a:spcPts val="0"/>
              </a:spcAft>
              <a:buClr>
                <a:srgbClr val="E86000"/>
              </a:buClr>
              <a:buSzTx/>
              <a:buFont typeface="Arial"/>
              <a:buChar char="•"/>
              <a:tabLst>
                <a:tab pos="990600" algn="l"/>
              </a:tabLst>
              <a:defRPr/>
            </a:pPr>
            <a:r>
              <a:rPr kumimoji="0" sz="3600" b="1" i="0" u="none" strike="noStrike" kern="0" cap="none" spc="145" normalizeH="0" baseline="0" noProof="0" dirty="0">
                <a:ln>
                  <a:noFill/>
                </a:ln>
                <a:solidFill>
                  <a:srgbClr val="FFFFFF"/>
                </a:solidFill>
                <a:effectLst/>
                <a:uLnTx/>
                <a:uFillTx/>
                <a:latin typeface="Calibri"/>
                <a:cs typeface="Calibri"/>
              </a:rPr>
              <a:t>Stories</a:t>
            </a:r>
            <a:r>
              <a:rPr kumimoji="0" sz="3600" b="1" i="0" u="none" strike="noStrike" kern="0" cap="none" spc="125" normalizeH="0" baseline="0" noProof="0" dirty="0">
                <a:ln>
                  <a:noFill/>
                </a:ln>
                <a:solidFill>
                  <a:srgbClr val="FFFFFF"/>
                </a:solidFill>
                <a:effectLst/>
                <a:uLnTx/>
                <a:uFillTx/>
                <a:latin typeface="Calibri"/>
                <a:cs typeface="Calibri"/>
              </a:rPr>
              <a:t> </a:t>
            </a:r>
            <a:r>
              <a:rPr kumimoji="0" sz="3600" b="1" i="0" u="none" strike="noStrike" kern="0" cap="none" spc="105" normalizeH="0" baseline="0" noProof="0" dirty="0">
                <a:ln>
                  <a:noFill/>
                </a:ln>
                <a:solidFill>
                  <a:srgbClr val="FFFFFF"/>
                </a:solidFill>
                <a:effectLst/>
                <a:uLnTx/>
                <a:uFillTx/>
                <a:latin typeface="Calibri"/>
                <a:cs typeface="Calibri"/>
              </a:rPr>
              <a:t>relevant</a:t>
            </a:r>
            <a:r>
              <a:rPr kumimoji="0" sz="3600" b="1" i="0" u="none" strike="noStrike" kern="0" cap="none" spc="65" normalizeH="0" baseline="0" noProof="0" dirty="0">
                <a:ln>
                  <a:noFill/>
                </a:ln>
                <a:solidFill>
                  <a:srgbClr val="FFFFFF"/>
                </a:solidFill>
                <a:effectLst/>
                <a:uLnTx/>
                <a:uFillTx/>
                <a:latin typeface="Calibri"/>
                <a:cs typeface="Calibri"/>
              </a:rPr>
              <a:t> </a:t>
            </a:r>
            <a:r>
              <a:rPr kumimoji="0" sz="3600" b="1" i="0" u="none" strike="noStrike" kern="0" cap="none" spc="85" normalizeH="0" baseline="0" noProof="0" dirty="0">
                <a:ln>
                  <a:noFill/>
                </a:ln>
                <a:solidFill>
                  <a:srgbClr val="FFFFFF"/>
                </a:solidFill>
                <a:effectLst/>
                <a:uLnTx/>
                <a:uFillTx/>
                <a:latin typeface="Calibri"/>
                <a:cs typeface="Calibri"/>
              </a:rPr>
              <a:t>to 	</a:t>
            </a:r>
            <a:r>
              <a:rPr kumimoji="0" sz="3600" b="1" i="0" u="none" strike="noStrike" kern="0" cap="none" spc="125" normalizeH="0" baseline="0" noProof="0" dirty="0">
                <a:ln>
                  <a:noFill/>
                </a:ln>
                <a:solidFill>
                  <a:srgbClr val="FFFFFF"/>
                </a:solidFill>
                <a:effectLst/>
                <a:uLnTx/>
                <a:uFillTx/>
                <a:latin typeface="Calibri"/>
                <a:cs typeface="Calibri"/>
              </a:rPr>
              <a:t>students</a:t>
            </a:r>
            <a:endParaRPr kumimoji="0" sz="36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hlinkClick r:id="rId2"/>
          </p:cNvPr>
          <p:cNvPicPr/>
          <p:nvPr/>
        </p:nvPicPr>
        <p:blipFill>
          <a:blip r:embed="rId3" cstate="print"/>
          <a:stretch>
            <a:fillRect/>
          </a:stretch>
        </p:blipFill>
        <p:spPr>
          <a:xfrm>
            <a:off x="0" y="0"/>
            <a:ext cx="6099047" cy="6858000"/>
          </a:xfrm>
          <a:prstGeom prst="rect">
            <a:avLst/>
          </a:prstGeom>
        </p:spPr>
      </p:pic>
      <p:sp>
        <p:nvSpPr>
          <p:cNvPr id="3" name="object 3"/>
          <p:cNvSpPr txBox="1"/>
          <p:nvPr/>
        </p:nvSpPr>
        <p:spPr>
          <a:xfrm>
            <a:off x="6271386" y="3407257"/>
            <a:ext cx="5736590" cy="2901315"/>
          </a:xfrm>
          <a:prstGeom prst="rect">
            <a:avLst/>
          </a:prstGeom>
        </p:spPr>
        <p:txBody>
          <a:bodyPr vert="horz" wrap="square" lIns="0" tIns="186690" rIns="0" bIns="0" rtlCol="0">
            <a:spAutoFit/>
          </a:bodyPr>
          <a:lstStyle/>
          <a:p>
            <a:pPr marL="355600" marR="0" lvl="0" indent="-342900" defTabSz="914400" eaLnBrk="1" fontAlgn="auto" latinLnBrk="0" hangingPunct="1">
              <a:lnSpc>
                <a:spcPct val="100000"/>
              </a:lnSpc>
              <a:spcBef>
                <a:spcPts val="1470"/>
              </a:spcBef>
              <a:spcAft>
                <a:spcPts val="0"/>
              </a:spcAft>
              <a:buClr>
                <a:srgbClr val="E86000"/>
              </a:buClr>
              <a:buSzTx/>
              <a:buFont typeface="Arial"/>
              <a:buChar char="•"/>
              <a:tabLst>
                <a:tab pos="355600" algn="l"/>
              </a:tabLst>
              <a:defRPr/>
            </a:pPr>
            <a:r>
              <a:rPr kumimoji="0" sz="3000" b="1" i="0" u="none" strike="noStrike" kern="0" cap="none" spc="175" normalizeH="0" baseline="0" noProof="0" dirty="0">
                <a:ln>
                  <a:noFill/>
                </a:ln>
                <a:solidFill>
                  <a:srgbClr val="FFFFFF"/>
                </a:solidFill>
                <a:effectLst/>
                <a:uLnTx/>
                <a:uFillTx/>
                <a:latin typeface="Calibri"/>
                <a:cs typeface="Calibri"/>
              </a:rPr>
              <a:t>Externally</a:t>
            </a:r>
            <a:r>
              <a:rPr kumimoji="0" sz="3000" b="1" i="0" u="none" strike="noStrike" kern="0" cap="none" spc="135" normalizeH="0" baseline="0" noProof="0" dirty="0">
                <a:ln>
                  <a:noFill/>
                </a:ln>
                <a:solidFill>
                  <a:srgbClr val="FFFFFF"/>
                </a:solidFill>
                <a:effectLst/>
                <a:uLnTx/>
                <a:uFillTx/>
                <a:latin typeface="Calibri"/>
                <a:cs typeface="Calibri"/>
              </a:rPr>
              <a:t> </a:t>
            </a:r>
            <a:r>
              <a:rPr kumimoji="0" sz="3000" b="1" i="0" u="none" strike="noStrike" kern="0" cap="none" spc="195" normalizeH="0" baseline="0" noProof="0" dirty="0">
                <a:ln>
                  <a:noFill/>
                </a:ln>
                <a:solidFill>
                  <a:srgbClr val="FFFFFF"/>
                </a:solidFill>
                <a:effectLst/>
                <a:uLnTx/>
                <a:uFillTx/>
                <a:latin typeface="Calibri"/>
                <a:cs typeface="Calibri"/>
              </a:rPr>
              <a:t>facing</a:t>
            </a:r>
            <a:endParaRPr kumimoji="0" sz="3000" b="0" i="0" u="none" strike="noStrike" kern="0" cap="none" spc="0" normalizeH="0" baseline="0" noProof="0">
              <a:ln>
                <a:noFill/>
              </a:ln>
              <a:solidFill>
                <a:sysClr val="windowText" lastClr="000000"/>
              </a:solidFill>
              <a:effectLst/>
              <a:uLnTx/>
              <a:uFillTx/>
              <a:latin typeface="Calibri"/>
              <a:cs typeface="Calibri"/>
            </a:endParaRPr>
          </a:p>
          <a:p>
            <a:pPr marL="355600" marR="0" lvl="0" indent="-342900" defTabSz="914400" eaLnBrk="1" fontAlgn="auto" latinLnBrk="0" hangingPunct="1">
              <a:lnSpc>
                <a:spcPct val="100000"/>
              </a:lnSpc>
              <a:spcBef>
                <a:spcPts val="1375"/>
              </a:spcBef>
              <a:spcAft>
                <a:spcPts val="0"/>
              </a:spcAft>
              <a:buClr>
                <a:srgbClr val="E86000"/>
              </a:buClr>
              <a:buSzTx/>
              <a:buFont typeface="Arial"/>
              <a:buChar char="•"/>
              <a:tabLst>
                <a:tab pos="355600" algn="l"/>
              </a:tabLst>
              <a:defRPr/>
            </a:pPr>
            <a:r>
              <a:rPr kumimoji="0" sz="3000" b="1" i="0" u="none" strike="noStrike" kern="0" cap="none" spc="125" normalizeH="0" baseline="0" noProof="0" dirty="0">
                <a:ln>
                  <a:noFill/>
                </a:ln>
                <a:solidFill>
                  <a:srgbClr val="FFFFFF"/>
                </a:solidFill>
                <a:effectLst/>
                <a:uLnTx/>
                <a:uFillTx/>
                <a:latin typeface="Calibri"/>
                <a:cs typeface="Calibri"/>
              </a:rPr>
              <a:t>Institutional</a:t>
            </a:r>
            <a:r>
              <a:rPr kumimoji="0" sz="3000" b="1" i="0" u="none" strike="noStrike" kern="0" cap="none" spc="165" normalizeH="0" baseline="0" noProof="0" dirty="0">
                <a:ln>
                  <a:noFill/>
                </a:ln>
                <a:solidFill>
                  <a:srgbClr val="FFFFFF"/>
                </a:solidFill>
                <a:effectLst/>
                <a:uLnTx/>
                <a:uFillTx/>
                <a:latin typeface="Calibri"/>
                <a:cs typeface="Calibri"/>
              </a:rPr>
              <a:t> </a:t>
            </a:r>
            <a:r>
              <a:rPr kumimoji="0" sz="3000" b="1" i="0" u="none" strike="noStrike" kern="0" cap="none" spc="150" normalizeH="0" baseline="0" noProof="0" dirty="0">
                <a:ln>
                  <a:noFill/>
                </a:ln>
                <a:solidFill>
                  <a:srgbClr val="FFFFFF"/>
                </a:solidFill>
                <a:effectLst/>
                <a:uLnTx/>
                <a:uFillTx/>
                <a:latin typeface="Calibri"/>
                <a:cs typeface="Calibri"/>
              </a:rPr>
              <a:t>storytelling</a:t>
            </a:r>
            <a:endParaRPr kumimoji="0" sz="3000" b="0" i="0" u="none" strike="noStrike" kern="0" cap="none" spc="0" normalizeH="0" baseline="0" noProof="0">
              <a:ln>
                <a:noFill/>
              </a:ln>
              <a:solidFill>
                <a:sysClr val="windowText" lastClr="000000"/>
              </a:solidFill>
              <a:effectLst/>
              <a:uLnTx/>
              <a:uFillTx/>
              <a:latin typeface="Calibri"/>
              <a:cs typeface="Calibri"/>
            </a:endParaRPr>
          </a:p>
          <a:p>
            <a:pPr marL="984250" marR="1518285" lvl="1" indent="-343535" defTabSz="914400" eaLnBrk="1" fontAlgn="auto" latinLnBrk="0" hangingPunct="1">
              <a:lnSpc>
                <a:spcPct val="100000"/>
              </a:lnSpc>
              <a:spcBef>
                <a:spcPts val="800"/>
              </a:spcBef>
              <a:spcAft>
                <a:spcPts val="0"/>
              </a:spcAft>
              <a:buClr>
                <a:srgbClr val="E95F00"/>
              </a:buClr>
              <a:buSzTx/>
              <a:buFont typeface="Arial"/>
              <a:buChar char="•"/>
              <a:tabLst>
                <a:tab pos="984250" algn="l"/>
              </a:tabLst>
              <a:defRPr/>
            </a:pPr>
            <a:r>
              <a:rPr kumimoji="0" sz="3000" b="1" i="0" u="none" strike="noStrike" kern="0" cap="none" spc="204" normalizeH="0" baseline="0" noProof="0" dirty="0">
                <a:ln>
                  <a:noFill/>
                </a:ln>
                <a:solidFill>
                  <a:srgbClr val="FFFFFF"/>
                </a:solidFill>
                <a:effectLst/>
                <a:uLnTx/>
                <a:uFillTx/>
                <a:latin typeface="Calibri"/>
                <a:cs typeface="Calibri"/>
              </a:rPr>
              <a:t>Align</a:t>
            </a:r>
            <a:r>
              <a:rPr kumimoji="0" sz="3000" b="1" i="0" u="none" strike="noStrike" kern="0" cap="none" spc="75" normalizeH="0" baseline="0" noProof="0" dirty="0">
                <a:ln>
                  <a:noFill/>
                </a:ln>
                <a:solidFill>
                  <a:srgbClr val="FFFFFF"/>
                </a:solidFill>
                <a:effectLst/>
                <a:uLnTx/>
                <a:uFillTx/>
                <a:latin typeface="Calibri"/>
                <a:cs typeface="Calibri"/>
              </a:rPr>
              <a:t> </a:t>
            </a:r>
            <a:r>
              <a:rPr kumimoji="0" sz="3000" b="1" i="0" u="none" strike="noStrike" kern="0" cap="none" spc="70" normalizeH="0" baseline="0" noProof="0" dirty="0">
                <a:ln>
                  <a:noFill/>
                </a:ln>
                <a:solidFill>
                  <a:srgbClr val="FFFFFF"/>
                </a:solidFill>
                <a:effectLst/>
                <a:uLnTx/>
                <a:uFillTx/>
                <a:latin typeface="Calibri"/>
                <a:cs typeface="Calibri"/>
              </a:rPr>
              <a:t>with</a:t>
            </a:r>
            <a:r>
              <a:rPr kumimoji="0" sz="3000" b="1" i="0" u="none" strike="noStrike" kern="0" cap="none" spc="80" normalizeH="0" baseline="0" noProof="0" dirty="0">
                <a:ln>
                  <a:noFill/>
                </a:ln>
                <a:solidFill>
                  <a:srgbClr val="FFFFFF"/>
                </a:solidFill>
                <a:effectLst/>
                <a:uLnTx/>
                <a:uFillTx/>
                <a:latin typeface="Calibri"/>
                <a:cs typeface="Calibri"/>
              </a:rPr>
              <a:t> </a:t>
            </a:r>
            <a:r>
              <a:rPr kumimoji="0" sz="3000" b="1" i="0" u="none" strike="noStrike" kern="0" cap="none" spc="125" normalizeH="0" baseline="0" noProof="0" dirty="0">
                <a:ln>
                  <a:noFill/>
                </a:ln>
                <a:solidFill>
                  <a:srgbClr val="FFFFFF"/>
                </a:solidFill>
                <a:effectLst/>
                <a:uLnTx/>
                <a:uFillTx/>
                <a:latin typeface="Calibri"/>
                <a:cs typeface="Calibri"/>
              </a:rPr>
              <a:t>mission &amp;</a:t>
            </a:r>
            <a:r>
              <a:rPr kumimoji="0" sz="3000" b="1" i="0" u="none" strike="noStrike" kern="0" cap="none" spc="40" normalizeH="0" baseline="0" noProof="0" dirty="0">
                <a:ln>
                  <a:noFill/>
                </a:ln>
                <a:solidFill>
                  <a:srgbClr val="FFFFFF"/>
                </a:solidFill>
                <a:effectLst/>
                <a:uLnTx/>
                <a:uFillTx/>
                <a:latin typeface="Calibri"/>
                <a:cs typeface="Calibri"/>
              </a:rPr>
              <a:t> </a:t>
            </a:r>
            <a:r>
              <a:rPr kumimoji="0" sz="3000" b="1" i="0" u="none" strike="noStrike" kern="0" cap="none" spc="125" normalizeH="0" baseline="0" noProof="0" dirty="0">
                <a:ln>
                  <a:noFill/>
                </a:ln>
                <a:solidFill>
                  <a:srgbClr val="FFFFFF"/>
                </a:solidFill>
                <a:effectLst/>
                <a:uLnTx/>
                <a:uFillTx/>
                <a:latin typeface="Calibri"/>
                <a:cs typeface="Calibri"/>
              </a:rPr>
              <a:t>strategic</a:t>
            </a:r>
            <a:r>
              <a:rPr kumimoji="0" sz="3000" b="1" i="0" u="none" strike="noStrike" kern="0" cap="none" spc="85" normalizeH="0" baseline="0" noProof="0" dirty="0">
                <a:ln>
                  <a:noFill/>
                </a:ln>
                <a:solidFill>
                  <a:srgbClr val="FFFFFF"/>
                </a:solidFill>
                <a:effectLst/>
                <a:uLnTx/>
                <a:uFillTx/>
                <a:latin typeface="Calibri"/>
                <a:cs typeface="Calibri"/>
              </a:rPr>
              <a:t> </a:t>
            </a:r>
            <a:r>
              <a:rPr kumimoji="0" sz="3000" b="1" i="0" u="none" strike="noStrike" kern="0" cap="none" spc="135" normalizeH="0" baseline="0" noProof="0" dirty="0">
                <a:ln>
                  <a:noFill/>
                </a:ln>
                <a:solidFill>
                  <a:srgbClr val="FFFFFF"/>
                </a:solidFill>
                <a:effectLst/>
                <a:uLnTx/>
                <a:uFillTx/>
                <a:latin typeface="Calibri"/>
                <a:cs typeface="Calibri"/>
              </a:rPr>
              <a:t>plan</a:t>
            </a:r>
            <a:endParaRPr kumimoji="0" sz="3000" b="0" i="0" u="none" strike="noStrike" kern="0" cap="none" spc="0" normalizeH="0" baseline="0" noProof="0">
              <a:ln>
                <a:noFill/>
              </a:ln>
              <a:solidFill>
                <a:sysClr val="windowText" lastClr="000000"/>
              </a:solidFill>
              <a:effectLst/>
              <a:uLnTx/>
              <a:uFillTx/>
              <a:latin typeface="Calibri"/>
              <a:cs typeface="Calibri"/>
            </a:endParaRPr>
          </a:p>
          <a:p>
            <a:pPr marL="984250" marR="0" lvl="1" indent="-342900" defTabSz="914400" eaLnBrk="1" fontAlgn="auto" latinLnBrk="0" hangingPunct="1">
              <a:lnSpc>
                <a:spcPct val="100000"/>
              </a:lnSpc>
              <a:spcBef>
                <a:spcPts val="1090"/>
              </a:spcBef>
              <a:spcAft>
                <a:spcPts val="0"/>
              </a:spcAft>
              <a:buClr>
                <a:srgbClr val="E95F00"/>
              </a:buClr>
              <a:buSzTx/>
              <a:buFont typeface="Arial"/>
              <a:buChar char="•"/>
              <a:tabLst>
                <a:tab pos="984250" algn="l"/>
              </a:tabLst>
              <a:defRPr/>
            </a:pPr>
            <a:r>
              <a:rPr kumimoji="0" sz="3000" b="1" i="0" u="none" strike="noStrike" kern="0" cap="none" spc="145" normalizeH="0" baseline="0" noProof="0" dirty="0">
                <a:ln>
                  <a:noFill/>
                </a:ln>
                <a:solidFill>
                  <a:srgbClr val="FFFFFF"/>
                </a:solidFill>
                <a:effectLst/>
                <a:uLnTx/>
                <a:uFillTx/>
                <a:latin typeface="Calibri"/>
                <a:cs typeface="Calibri"/>
              </a:rPr>
              <a:t>Elevate</a:t>
            </a:r>
            <a:r>
              <a:rPr kumimoji="0" sz="3000" b="1" i="0" u="none" strike="noStrike" kern="0" cap="none" spc="55" normalizeH="0" baseline="0" noProof="0" dirty="0">
                <a:ln>
                  <a:noFill/>
                </a:ln>
                <a:solidFill>
                  <a:srgbClr val="FFFFFF"/>
                </a:solidFill>
                <a:effectLst/>
                <a:uLnTx/>
                <a:uFillTx/>
                <a:latin typeface="Calibri"/>
                <a:cs typeface="Calibri"/>
              </a:rPr>
              <a:t> </a:t>
            </a:r>
            <a:r>
              <a:rPr kumimoji="0" sz="3000" b="1" i="0" u="none" strike="noStrike" kern="0" cap="none" spc="110" normalizeH="0" baseline="0" noProof="0" dirty="0">
                <a:ln>
                  <a:noFill/>
                </a:ln>
                <a:solidFill>
                  <a:srgbClr val="FFFFFF"/>
                </a:solidFill>
                <a:effectLst/>
                <a:uLnTx/>
                <a:uFillTx/>
                <a:latin typeface="Calibri"/>
                <a:cs typeface="Calibri"/>
              </a:rPr>
              <a:t>national</a:t>
            </a:r>
            <a:r>
              <a:rPr kumimoji="0" sz="3000" b="1" i="0" u="none" strike="noStrike" kern="0" cap="none" spc="35" normalizeH="0" baseline="0" noProof="0" dirty="0">
                <a:ln>
                  <a:noFill/>
                </a:ln>
                <a:solidFill>
                  <a:srgbClr val="FFFFFF"/>
                </a:solidFill>
                <a:effectLst/>
                <a:uLnTx/>
                <a:uFillTx/>
                <a:latin typeface="Calibri"/>
                <a:cs typeface="Calibri"/>
              </a:rPr>
              <a:t> </a:t>
            </a:r>
            <a:r>
              <a:rPr kumimoji="0" sz="3000" b="1" i="0" u="none" strike="noStrike" kern="0" cap="none" spc="85" normalizeH="0" baseline="0" noProof="0" dirty="0">
                <a:ln>
                  <a:noFill/>
                </a:ln>
                <a:solidFill>
                  <a:srgbClr val="FFFFFF"/>
                </a:solidFill>
                <a:effectLst/>
                <a:uLnTx/>
                <a:uFillTx/>
                <a:latin typeface="Calibri"/>
                <a:cs typeface="Calibri"/>
              </a:rPr>
              <a:t>reputation</a:t>
            </a:r>
            <a:endParaRPr kumimoji="0" sz="3000" b="0" i="0" u="none" strike="noStrike" kern="0" cap="none" spc="0" normalizeH="0" baseline="0" noProof="0">
              <a:ln>
                <a:noFill/>
              </a:ln>
              <a:solidFill>
                <a:sysClr val="windowText" lastClr="000000"/>
              </a:solidFill>
              <a:effectLst/>
              <a:uLnTx/>
              <a:uFillTx/>
              <a:latin typeface="Calibri"/>
              <a:cs typeface="Calibri"/>
            </a:endParaRPr>
          </a:p>
        </p:txBody>
      </p:sp>
      <p:grpSp>
        <p:nvGrpSpPr>
          <p:cNvPr id="4" name="object 4"/>
          <p:cNvGrpSpPr/>
          <p:nvPr/>
        </p:nvGrpSpPr>
        <p:grpSpPr>
          <a:xfrm>
            <a:off x="0" y="-62"/>
            <a:ext cx="12179935" cy="6859905"/>
            <a:chOff x="0" y="-62"/>
            <a:chExt cx="12179935" cy="6859905"/>
          </a:xfrm>
        </p:grpSpPr>
        <p:pic>
          <p:nvPicPr>
            <p:cNvPr id="5" name="object 5">
              <a:hlinkClick r:id="rId2"/>
            </p:cNvPr>
            <p:cNvPicPr/>
            <p:nvPr/>
          </p:nvPicPr>
          <p:blipFill>
            <a:blip r:embed="rId4" cstate="print"/>
            <a:stretch>
              <a:fillRect/>
            </a:stretch>
          </p:blipFill>
          <p:spPr>
            <a:xfrm>
              <a:off x="0" y="-62"/>
              <a:ext cx="6099048" cy="6859778"/>
            </a:xfrm>
            <a:prstGeom prst="rect">
              <a:avLst/>
            </a:prstGeom>
          </p:spPr>
        </p:pic>
        <p:pic>
          <p:nvPicPr>
            <p:cNvPr id="6" name="object 6" descr="Two Auburn students hugging Aubie."/>
            <p:cNvPicPr/>
            <p:nvPr/>
          </p:nvPicPr>
          <p:blipFill>
            <a:blip r:embed="rId5" cstate="print"/>
            <a:stretch>
              <a:fillRect/>
            </a:stretch>
          </p:blipFill>
          <p:spPr>
            <a:xfrm>
              <a:off x="6099047" y="0"/>
              <a:ext cx="6080759" cy="3429889"/>
            </a:xfrm>
            <a:prstGeom prst="rect">
              <a:avLst/>
            </a:prstGeom>
          </p:spPr>
        </p:pic>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3"/>
            <a:ext cx="12189460" cy="6858000"/>
            <a:chOff x="0" y="-3"/>
            <a:chExt cx="12189460" cy="6858000"/>
          </a:xfrm>
        </p:grpSpPr>
        <p:pic>
          <p:nvPicPr>
            <p:cNvPr id="3" name="object 3"/>
            <p:cNvPicPr/>
            <p:nvPr/>
          </p:nvPicPr>
          <p:blipFill>
            <a:blip r:embed="rId2" cstate="print"/>
            <a:stretch>
              <a:fillRect/>
            </a:stretch>
          </p:blipFill>
          <p:spPr>
            <a:xfrm>
              <a:off x="10506455" y="3082298"/>
              <a:ext cx="1682496" cy="3775700"/>
            </a:xfrm>
            <a:prstGeom prst="rect">
              <a:avLst/>
            </a:prstGeom>
          </p:spPr>
        </p:pic>
        <p:pic>
          <p:nvPicPr>
            <p:cNvPr id="4" name="object 4"/>
            <p:cNvPicPr/>
            <p:nvPr/>
          </p:nvPicPr>
          <p:blipFill>
            <a:blip r:embed="rId3" cstate="print"/>
            <a:stretch>
              <a:fillRect/>
            </a:stretch>
          </p:blipFill>
          <p:spPr>
            <a:xfrm>
              <a:off x="0" y="-3"/>
              <a:ext cx="12188951" cy="6858002"/>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984FC-C762-216C-D03B-6537F2E91F31}"/>
            </a:ext>
          </a:extLst>
        </p:cNvPr>
        <p:cNvGrpSpPr/>
        <p:nvPr/>
      </p:nvGrpSpPr>
      <p:grpSpPr>
        <a:xfrm>
          <a:off x="0" y="0"/>
          <a:ext cx="0" cy="0"/>
          <a:chOff x="0" y="0"/>
          <a:chExt cx="0" cy="0"/>
        </a:xfrm>
      </p:grpSpPr>
      <p:pic>
        <p:nvPicPr>
          <p:cNvPr id="13313" name="Picture Placeholder 7" descr="Photo of Samford Hargis&#10;">
            <a:extLst>
              <a:ext uri="{FF2B5EF4-FFF2-40B4-BE49-F238E27FC236}">
                <a16:creationId xmlns:a16="http://schemas.microsoft.com/office/drawing/2014/main" id="{8148DCE9-6C00-08C2-6833-29326A51D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 r="6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A logo of a university">
            <a:extLst>
              <a:ext uri="{FF2B5EF4-FFF2-40B4-BE49-F238E27FC236}">
                <a16:creationId xmlns:a16="http://schemas.microsoft.com/office/drawing/2014/main" id="{58BFE1BA-6D14-119A-67BC-A70BCDE59FE5}"/>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99310" y="997299"/>
            <a:ext cx="2060575"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8E47060-33F2-87BC-1E15-C4688692A0E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5480983"/>
            <a:ext cx="12192000" cy="848378"/>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18390A1-16FF-3464-35E2-9B33BB290FFB}"/>
              </a:ext>
            </a:extLst>
          </p:cNvPr>
          <p:cNvSpPr txBox="1">
            <a:spLocks noGrp="1"/>
          </p:cNvSpPr>
          <p:nvPr>
            <p:ph type="title" idx="4294967295"/>
          </p:nvPr>
        </p:nvSpPr>
        <p:spPr>
          <a:xfrm>
            <a:off x="466724" y="5568313"/>
            <a:ext cx="1125855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B2341"/>
                </a:solidFill>
                <a:effectLst/>
                <a:uLnTx/>
                <a:uFillTx/>
                <a:latin typeface="Avenir Next LT Pro Demi" panose="020B0504020202020204" pitchFamily="34" charset="77"/>
                <a:ea typeface="+mn-ea"/>
                <a:cs typeface="+mn-cs"/>
              </a:rPr>
              <a:t>Committee Updates</a:t>
            </a:r>
          </a:p>
        </p:txBody>
      </p:sp>
    </p:spTree>
    <p:extLst>
      <p:ext uri="{BB962C8B-B14F-4D97-AF65-F5344CB8AC3E}">
        <p14:creationId xmlns:p14="http://schemas.microsoft.com/office/powerpoint/2010/main" val="2131667540"/>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099047" y="0"/>
            <a:ext cx="6090285" cy="6858000"/>
            <a:chOff x="6099047" y="0"/>
            <a:chExt cx="6090285" cy="6858000"/>
          </a:xfrm>
        </p:grpSpPr>
        <p:pic>
          <p:nvPicPr>
            <p:cNvPr id="3" name="object 3">
              <a:hlinkClick r:id="rId2"/>
            </p:cNvPr>
            <p:cNvPicPr/>
            <p:nvPr/>
          </p:nvPicPr>
          <p:blipFill>
            <a:blip r:embed="rId3" cstate="print"/>
            <a:stretch>
              <a:fillRect/>
            </a:stretch>
          </p:blipFill>
          <p:spPr>
            <a:xfrm>
              <a:off x="6099047" y="0"/>
              <a:ext cx="6089904" cy="6858000"/>
            </a:xfrm>
            <a:prstGeom prst="rect">
              <a:avLst/>
            </a:prstGeom>
          </p:spPr>
        </p:pic>
        <p:pic>
          <p:nvPicPr>
            <p:cNvPr id="4" name="object 4">
              <a:hlinkClick r:id="rId2"/>
            </p:cNvPr>
            <p:cNvPicPr/>
            <p:nvPr/>
          </p:nvPicPr>
          <p:blipFill>
            <a:blip r:embed="rId4" cstate="print"/>
            <a:stretch>
              <a:fillRect/>
            </a:stretch>
          </p:blipFill>
          <p:spPr>
            <a:xfrm>
              <a:off x="10506455" y="3082298"/>
              <a:ext cx="1682496" cy="3775700"/>
            </a:xfrm>
            <a:prstGeom prst="rect">
              <a:avLst/>
            </a:prstGeom>
          </p:spPr>
        </p:pic>
        <p:pic>
          <p:nvPicPr>
            <p:cNvPr id="5" name="object 5" descr="A screenshot of the Office of Communications and Marketing’s website.">
              <a:hlinkClick r:id="rId2"/>
            </p:cNvPr>
            <p:cNvPicPr/>
            <p:nvPr/>
          </p:nvPicPr>
          <p:blipFill>
            <a:blip r:embed="rId5" cstate="print"/>
            <a:stretch>
              <a:fillRect/>
            </a:stretch>
          </p:blipFill>
          <p:spPr>
            <a:xfrm>
              <a:off x="6099047" y="38"/>
              <a:ext cx="6089904" cy="6768210"/>
            </a:xfrm>
            <a:prstGeom prst="rect">
              <a:avLst/>
            </a:prstGeom>
          </p:spPr>
        </p:pic>
      </p:grpSp>
      <p:sp>
        <p:nvSpPr>
          <p:cNvPr id="6" name="object 6"/>
          <p:cNvSpPr txBox="1"/>
          <p:nvPr/>
        </p:nvSpPr>
        <p:spPr>
          <a:xfrm>
            <a:off x="679411" y="1219418"/>
            <a:ext cx="6266815" cy="4523105"/>
          </a:xfrm>
          <a:prstGeom prst="rect">
            <a:avLst/>
          </a:prstGeom>
        </p:spPr>
        <p:txBody>
          <a:bodyPr vert="horz" wrap="square" lIns="0" tIns="330835" rIns="0" bIns="0" rtlCol="0">
            <a:spAutoFit/>
          </a:bodyPr>
          <a:lstStyle/>
          <a:p>
            <a:pPr marL="354330" marR="0" lvl="0" indent="-341630" defTabSz="914400" eaLnBrk="1" fontAlgn="auto" latinLnBrk="0" hangingPunct="1">
              <a:lnSpc>
                <a:spcPct val="100000"/>
              </a:lnSpc>
              <a:spcBef>
                <a:spcPts val="2605"/>
              </a:spcBef>
              <a:spcAft>
                <a:spcPts val="0"/>
              </a:spcAft>
              <a:buClr>
                <a:srgbClr val="E86000"/>
              </a:buClr>
              <a:buSzTx/>
              <a:buFont typeface="Arial"/>
              <a:buChar char="•"/>
              <a:tabLst>
                <a:tab pos="354330" algn="l"/>
              </a:tabLst>
              <a:defRPr/>
            </a:pPr>
            <a:r>
              <a:rPr kumimoji="0" sz="3800" b="1" i="0" u="none" strike="noStrike" kern="0" cap="none" spc="320" normalizeH="0" baseline="0" noProof="0" dirty="0">
                <a:ln>
                  <a:noFill/>
                </a:ln>
                <a:solidFill>
                  <a:srgbClr val="FFFFFF"/>
                </a:solidFill>
                <a:effectLst/>
                <a:uLnTx/>
                <a:uFillTx/>
                <a:latin typeface="Calibri"/>
                <a:cs typeface="Calibri"/>
              </a:rPr>
              <a:t>Logos</a:t>
            </a:r>
            <a:endParaRPr kumimoji="0" sz="3800" b="0" i="0" u="none" strike="noStrike" kern="0" cap="none" spc="0" normalizeH="0" baseline="0" noProof="0">
              <a:ln>
                <a:noFill/>
              </a:ln>
              <a:solidFill>
                <a:sysClr val="windowText" lastClr="000000"/>
              </a:solidFill>
              <a:effectLst/>
              <a:uLnTx/>
              <a:uFillTx/>
              <a:latin typeface="Calibri"/>
              <a:cs typeface="Calibri"/>
            </a:endParaRPr>
          </a:p>
          <a:p>
            <a:pPr marL="354330" marR="0" lvl="0" indent="-341630" defTabSz="914400" eaLnBrk="1" fontAlgn="auto" latinLnBrk="0" hangingPunct="1">
              <a:lnSpc>
                <a:spcPct val="100000"/>
              </a:lnSpc>
              <a:spcBef>
                <a:spcPts val="2510"/>
              </a:spcBef>
              <a:spcAft>
                <a:spcPts val="0"/>
              </a:spcAft>
              <a:buClr>
                <a:srgbClr val="E86000"/>
              </a:buClr>
              <a:buSzTx/>
              <a:buFont typeface="Arial"/>
              <a:buChar char="•"/>
              <a:tabLst>
                <a:tab pos="354330" algn="l"/>
              </a:tabLst>
              <a:defRPr/>
            </a:pPr>
            <a:r>
              <a:rPr kumimoji="0" sz="3800" b="1" i="0" u="none" strike="noStrike" kern="0" cap="none" spc="254" normalizeH="0" baseline="0" noProof="0" dirty="0">
                <a:ln>
                  <a:noFill/>
                </a:ln>
                <a:solidFill>
                  <a:srgbClr val="FFFFFF"/>
                </a:solidFill>
                <a:effectLst/>
                <a:uLnTx/>
                <a:uFillTx/>
                <a:latin typeface="Calibri"/>
                <a:cs typeface="Calibri"/>
              </a:rPr>
              <a:t>Email</a:t>
            </a:r>
            <a:r>
              <a:rPr kumimoji="0" sz="3800" b="1" i="0" u="none" strike="noStrike" kern="0" cap="none" spc="215" normalizeH="0" baseline="0" noProof="0" dirty="0">
                <a:ln>
                  <a:noFill/>
                </a:ln>
                <a:solidFill>
                  <a:srgbClr val="FFFFFF"/>
                </a:solidFill>
                <a:effectLst/>
                <a:uLnTx/>
                <a:uFillTx/>
                <a:latin typeface="Calibri"/>
                <a:cs typeface="Calibri"/>
              </a:rPr>
              <a:t> </a:t>
            </a:r>
            <a:r>
              <a:rPr kumimoji="0" sz="3800" b="1" i="0" u="none" strike="noStrike" kern="0" cap="none" spc="200" normalizeH="0" baseline="0" noProof="0" dirty="0">
                <a:ln>
                  <a:noFill/>
                </a:ln>
                <a:solidFill>
                  <a:srgbClr val="FFFFFF"/>
                </a:solidFill>
                <a:effectLst/>
                <a:uLnTx/>
                <a:uFillTx/>
                <a:latin typeface="Calibri"/>
                <a:cs typeface="Calibri"/>
              </a:rPr>
              <a:t>signature</a:t>
            </a:r>
            <a:r>
              <a:rPr kumimoji="0" sz="3800" b="1" i="0" u="none" strike="noStrike" kern="0" cap="none" spc="125" normalizeH="0" baseline="0" noProof="0" dirty="0">
                <a:ln>
                  <a:noFill/>
                </a:ln>
                <a:solidFill>
                  <a:srgbClr val="FFFFFF"/>
                </a:solidFill>
                <a:effectLst/>
                <a:uLnTx/>
                <a:uFillTx/>
                <a:latin typeface="Calibri"/>
                <a:cs typeface="Calibri"/>
              </a:rPr>
              <a:t> </a:t>
            </a:r>
            <a:r>
              <a:rPr kumimoji="0" sz="3800" b="1" i="0" u="none" strike="noStrike" kern="0" cap="none" spc="210" normalizeH="0" baseline="0" noProof="0" dirty="0">
                <a:ln>
                  <a:noFill/>
                </a:ln>
                <a:solidFill>
                  <a:srgbClr val="FFFFFF"/>
                </a:solidFill>
                <a:effectLst/>
                <a:uLnTx/>
                <a:uFillTx/>
                <a:latin typeface="Calibri"/>
                <a:cs typeface="Calibri"/>
              </a:rPr>
              <a:t>genera</a:t>
            </a:r>
            <a:r>
              <a:rPr kumimoji="0" sz="3800" b="1" i="0" u="none" strike="noStrike" kern="0" cap="none" spc="210" normalizeH="0" baseline="0" noProof="0" dirty="0">
                <a:ln>
                  <a:noFill/>
                </a:ln>
                <a:solidFill>
                  <a:srgbClr val="FFFFFF"/>
                </a:solidFill>
                <a:effectLst/>
                <a:uLnTx/>
                <a:uFillTx/>
                <a:latin typeface="Calibri"/>
                <a:cs typeface="Calibri"/>
                <a:hlinkClick r:id="rId2"/>
              </a:rPr>
              <a:t>tor</a:t>
            </a:r>
            <a:endParaRPr kumimoji="0" sz="3800" b="0" i="0" u="none" strike="noStrike" kern="0" cap="none" spc="0" normalizeH="0" baseline="0" noProof="0">
              <a:ln>
                <a:noFill/>
              </a:ln>
              <a:solidFill>
                <a:sysClr val="windowText" lastClr="000000"/>
              </a:solidFill>
              <a:effectLst/>
              <a:uLnTx/>
              <a:uFillTx/>
              <a:latin typeface="Calibri"/>
              <a:cs typeface="Calibri"/>
            </a:endParaRPr>
          </a:p>
          <a:p>
            <a:pPr marL="354330" marR="0" lvl="0" indent="-341630" defTabSz="914400" eaLnBrk="1" fontAlgn="auto" latinLnBrk="0" hangingPunct="1">
              <a:lnSpc>
                <a:spcPct val="100000"/>
              </a:lnSpc>
              <a:spcBef>
                <a:spcPts val="2505"/>
              </a:spcBef>
              <a:spcAft>
                <a:spcPts val="0"/>
              </a:spcAft>
              <a:buClr>
                <a:srgbClr val="E86000"/>
              </a:buClr>
              <a:buSzTx/>
              <a:buFont typeface="Arial"/>
              <a:buChar char="•"/>
              <a:tabLst>
                <a:tab pos="354330" algn="l"/>
              </a:tabLst>
              <a:defRPr/>
            </a:pPr>
            <a:r>
              <a:rPr kumimoji="0" sz="3800" b="1" i="0" u="none" strike="noStrike" kern="0" cap="none" spc="160" normalizeH="0" baseline="0" noProof="0" dirty="0">
                <a:ln>
                  <a:noFill/>
                </a:ln>
                <a:solidFill>
                  <a:srgbClr val="FFFFFF"/>
                </a:solidFill>
                <a:effectLst/>
                <a:uLnTx/>
                <a:uFillTx/>
                <a:latin typeface="Calibri"/>
                <a:cs typeface="Calibri"/>
              </a:rPr>
              <a:t>Stationery</a:t>
            </a:r>
            <a:endParaRPr kumimoji="0" sz="3800" b="0" i="0" u="none" strike="noStrike" kern="0" cap="none" spc="0" normalizeH="0" baseline="0" noProof="0">
              <a:ln>
                <a:noFill/>
              </a:ln>
              <a:solidFill>
                <a:sysClr val="windowText" lastClr="000000"/>
              </a:solidFill>
              <a:effectLst/>
              <a:uLnTx/>
              <a:uFillTx/>
              <a:latin typeface="Calibri"/>
              <a:cs typeface="Calibri"/>
            </a:endParaRPr>
          </a:p>
          <a:p>
            <a:pPr marL="354330" marR="0" lvl="0" indent="-341630" defTabSz="914400" eaLnBrk="1" fontAlgn="auto" latinLnBrk="0" hangingPunct="1">
              <a:lnSpc>
                <a:spcPct val="100000"/>
              </a:lnSpc>
              <a:spcBef>
                <a:spcPts val="2580"/>
              </a:spcBef>
              <a:spcAft>
                <a:spcPts val="0"/>
              </a:spcAft>
              <a:buClr>
                <a:srgbClr val="E86000"/>
              </a:buClr>
              <a:buSzTx/>
              <a:buFont typeface="Arial"/>
              <a:buChar char="•"/>
              <a:tabLst>
                <a:tab pos="354330" algn="l"/>
              </a:tabLst>
              <a:defRPr/>
            </a:pPr>
            <a:r>
              <a:rPr kumimoji="0" sz="3800" b="1" i="0" u="none" strike="noStrike" kern="0" cap="none" spc="305" normalizeH="0" baseline="0" noProof="0" dirty="0">
                <a:ln>
                  <a:noFill/>
                </a:ln>
                <a:solidFill>
                  <a:srgbClr val="FFFFFF"/>
                </a:solidFill>
                <a:effectLst/>
                <a:uLnTx/>
                <a:uFillTx/>
                <a:latin typeface="Calibri"/>
                <a:cs typeface="Calibri"/>
              </a:rPr>
              <a:t>Nametags</a:t>
            </a:r>
            <a:endParaRPr kumimoji="0" sz="3800" b="0" i="0" u="none" strike="noStrike" kern="0" cap="none" spc="0" normalizeH="0" baseline="0" noProof="0">
              <a:ln>
                <a:noFill/>
              </a:ln>
              <a:solidFill>
                <a:sysClr val="windowText" lastClr="000000"/>
              </a:solidFill>
              <a:effectLst/>
              <a:uLnTx/>
              <a:uFillTx/>
              <a:latin typeface="Calibri"/>
              <a:cs typeface="Calibri"/>
            </a:endParaRPr>
          </a:p>
          <a:p>
            <a:pPr marL="354330" marR="0" lvl="0" indent="-341630" defTabSz="914400" eaLnBrk="1" fontAlgn="auto" latinLnBrk="0" hangingPunct="1">
              <a:lnSpc>
                <a:spcPct val="100000"/>
              </a:lnSpc>
              <a:spcBef>
                <a:spcPts val="2505"/>
              </a:spcBef>
              <a:spcAft>
                <a:spcPts val="0"/>
              </a:spcAft>
              <a:buClr>
                <a:srgbClr val="E86000"/>
              </a:buClr>
              <a:buSzTx/>
              <a:buFont typeface="Arial"/>
              <a:buChar char="•"/>
              <a:tabLst>
                <a:tab pos="354330" algn="l"/>
              </a:tabLst>
              <a:defRPr/>
            </a:pPr>
            <a:r>
              <a:rPr kumimoji="0" sz="3800" b="1" i="0" u="none" strike="noStrike" kern="0" cap="none" spc="320" normalizeH="0" baseline="0" noProof="0" dirty="0">
                <a:ln>
                  <a:noFill/>
                </a:ln>
                <a:solidFill>
                  <a:srgbClr val="FFFFFF"/>
                </a:solidFill>
                <a:effectLst/>
                <a:uLnTx/>
                <a:uFillTx/>
                <a:latin typeface="Calibri"/>
                <a:cs typeface="Calibri"/>
              </a:rPr>
              <a:t>Image</a:t>
            </a:r>
            <a:r>
              <a:rPr kumimoji="0" sz="3800" b="1" i="0" u="none" strike="noStrike" kern="0" cap="none" spc="180" normalizeH="0" baseline="0" noProof="0" dirty="0">
                <a:ln>
                  <a:noFill/>
                </a:ln>
                <a:solidFill>
                  <a:srgbClr val="FFFFFF"/>
                </a:solidFill>
                <a:effectLst/>
                <a:uLnTx/>
                <a:uFillTx/>
                <a:latin typeface="Calibri"/>
                <a:cs typeface="Calibri"/>
              </a:rPr>
              <a:t> </a:t>
            </a:r>
            <a:r>
              <a:rPr kumimoji="0" sz="3800" b="1" i="0" u="none" strike="noStrike" kern="0" cap="none" spc="150" normalizeH="0" baseline="0" noProof="0" dirty="0">
                <a:ln>
                  <a:noFill/>
                </a:ln>
                <a:solidFill>
                  <a:srgbClr val="FFFFFF"/>
                </a:solidFill>
                <a:effectLst/>
                <a:uLnTx/>
                <a:uFillTx/>
                <a:latin typeface="Calibri"/>
                <a:cs typeface="Calibri"/>
              </a:rPr>
              <a:t>library</a:t>
            </a:r>
            <a:endParaRPr kumimoji="0" sz="3800" b="0" i="0" u="none" strike="noStrike" kern="0" cap="none" spc="0" normalizeH="0" baseline="0" noProof="0">
              <a:ln>
                <a:noFill/>
              </a:ln>
              <a:solidFill>
                <a:sysClr val="windowText" lastClr="000000"/>
              </a:solidFill>
              <a:effectLst/>
              <a:uLnTx/>
              <a:uFillTx/>
              <a:latin typeface="Calibri"/>
              <a:cs typeface="Calibri"/>
            </a:endParaRPr>
          </a:p>
        </p:txBody>
      </p:sp>
      <p:sp>
        <p:nvSpPr>
          <p:cNvPr id="7" name="object 7" descr="$PPTXTitle"/>
          <p:cNvSpPr txBox="1">
            <a:spLocks noGrp="1"/>
          </p:cNvSpPr>
          <p:nvPr>
            <p:ph type="title"/>
          </p:nvPr>
        </p:nvSpPr>
        <p:spPr>
          <a:prstGeom prst="rect">
            <a:avLst/>
          </a:prstGeom>
        </p:spPr>
        <p:txBody>
          <a:bodyPr vert="horz" wrap="square" lIns="0" tIns="16510" rIns="0" bIns="0" rtlCol="0">
            <a:spAutoFit/>
          </a:bodyPr>
          <a:lstStyle/>
          <a:p>
            <a:pPr marL="12700">
              <a:lnSpc>
                <a:spcPct val="100000"/>
              </a:lnSpc>
              <a:spcBef>
                <a:spcPts val="130"/>
              </a:spcBef>
            </a:pPr>
            <a:r>
              <a:rPr sz="4800" spc="254" dirty="0"/>
              <a:t>Refreshed</a:t>
            </a:r>
            <a:r>
              <a:rPr sz="4800" spc="210" dirty="0"/>
              <a:t> </a:t>
            </a:r>
            <a:r>
              <a:rPr sz="4800" u="sng" spc="615" dirty="0">
                <a:uFill>
                  <a:solidFill>
                    <a:srgbClr val="E86000"/>
                  </a:solidFill>
                </a:uFill>
                <a:hlinkClick r:id="rId6"/>
              </a:rPr>
              <a:t>OCM</a:t>
            </a:r>
            <a:r>
              <a:rPr sz="4800" u="sng" spc="85" dirty="0">
                <a:uFill>
                  <a:solidFill>
                    <a:srgbClr val="E86000"/>
                  </a:solidFill>
                </a:uFill>
                <a:hlinkClick r:id="rId6"/>
              </a:rPr>
              <a:t> </a:t>
            </a:r>
            <a:r>
              <a:rPr sz="4800" u="sng" spc="240" dirty="0">
                <a:uFill>
                  <a:solidFill>
                    <a:srgbClr val="E86000"/>
                  </a:solidFill>
                </a:uFill>
                <a:hlinkClick r:id="rId6"/>
              </a:rPr>
              <a:t>Website</a:t>
            </a:r>
            <a:endParaRPr sz="48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089903" y="0"/>
            <a:ext cx="6099175" cy="6858000"/>
            <a:chOff x="6089903" y="0"/>
            <a:chExt cx="6099175" cy="6858000"/>
          </a:xfrm>
        </p:grpSpPr>
        <p:pic>
          <p:nvPicPr>
            <p:cNvPr id="3" name="object 3"/>
            <p:cNvPicPr/>
            <p:nvPr/>
          </p:nvPicPr>
          <p:blipFill>
            <a:blip r:embed="rId2" cstate="print"/>
            <a:stretch>
              <a:fillRect/>
            </a:stretch>
          </p:blipFill>
          <p:spPr>
            <a:xfrm>
              <a:off x="6099047" y="0"/>
              <a:ext cx="6089904" cy="6858000"/>
            </a:xfrm>
            <a:prstGeom prst="rect">
              <a:avLst/>
            </a:prstGeom>
          </p:spPr>
        </p:pic>
        <p:pic>
          <p:nvPicPr>
            <p:cNvPr id="4" name="object 4"/>
            <p:cNvPicPr/>
            <p:nvPr/>
          </p:nvPicPr>
          <p:blipFill>
            <a:blip r:embed="rId3" cstate="print"/>
            <a:stretch>
              <a:fillRect/>
            </a:stretch>
          </p:blipFill>
          <p:spPr>
            <a:xfrm>
              <a:off x="10506455" y="3082298"/>
              <a:ext cx="1682496" cy="3775700"/>
            </a:xfrm>
            <a:prstGeom prst="rect">
              <a:avLst/>
            </a:prstGeom>
          </p:spPr>
        </p:pic>
        <p:pic>
          <p:nvPicPr>
            <p:cNvPr id="5" name="object 5"/>
            <p:cNvPicPr/>
            <p:nvPr/>
          </p:nvPicPr>
          <p:blipFill>
            <a:blip r:embed="rId4" cstate="print"/>
            <a:stretch>
              <a:fillRect/>
            </a:stretch>
          </p:blipFill>
          <p:spPr>
            <a:xfrm>
              <a:off x="6089903" y="0"/>
              <a:ext cx="6099048" cy="6850567"/>
            </a:xfrm>
            <a:prstGeom prst="rect">
              <a:avLst/>
            </a:prstGeom>
          </p:spPr>
        </p:pic>
        <p:pic>
          <p:nvPicPr>
            <p:cNvPr id="6" name="object 6" descr="A group of people standing in front of a presentation and Auburn’s America 250 logo. "/>
            <p:cNvPicPr/>
            <p:nvPr/>
          </p:nvPicPr>
          <p:blipFill>
            <a:blip r:embed="rId5" cstate="print"/>
            <a:stretch>
              <a:fillRect/>
            </a:stretch>
          </p:blipFill>
          <p:spPr>
            <a:xfrm>
              <a:off x="6163055" y="3676777"/>
              <a:ext cx="5934456" cy="2908541"/>
            </a:xfrm>
            <a:prstGeom prst="rect">
              <a:avLst/>
            </a:prstGeom>
          </p:spPr>
        </p:pic>
      </p:grpSp>
      <p:sp>
        <p:nvSpPr>
          <p:cNvPr id="7" name="object 7" descr="$PPTXTitle"/>
          <p:cNvSpPr txBox="1">
            <a:spLocks noGrp="1"/>
          </p:cNvSpPr>
          <p:nvPr>
            <p:ph type="title"/>
          </p:nvPr>
        </p:nvSpPr>
        <p:spPr>
          <a:xfrm>
            <a:off x="493687" y="508203"/>
            <a:ext cx="5081905" cy="663575"/>
          </a:xfrm>
          <a:prstGeom prst="rect">
            <a:avLst/>
          </a:prstGeom>
        </p:spPr>
        <p:txBody>
          <a:bodyPr vert="horz" wrap="square" lIns="0" tIns="16510" rIns="0" bIns="0" rtlCol="0">
            <a:spAutoFit/>
          </a:bodyPr>
          <a:lstStyle/>
          <a:p>
            <a:pPr marL="12700">
              <a:lnSpc>
                <a:spcPct val="100000"/>
              </a:lnSpc>
              <a:spcBef>
                <a:spcPts val="130"/>
              </a:spcBef>
            </a:pPr>
            <a:r>
              <a:rPr sz="4150" spc="-465" dirty="0"/>
              <a:t>T</a:t>
            </a:r>
            <a:r>
              <a:rPr sz="4150" spc="340" dirty="0"/>
              <a:t>e</a:t>
            </a:r>
            <a:r>
              <a:rPr sz="4150" spc="250" dirty="0"/>
              <a:t>m</a:t>
            </a:r>
            <a:r>
              <a:rPr sz="4150" spc="310" dirty="0"/>
              <a:t>p</a:t>
            </a:r>
            <a:r>
              <a:rPr sz="4150" spc="250" dirty="0"/>
              <a:t>l</a:t>
            </a:r>
            <a:r>
              <a:rPr sz="4150" spc="229" dirty="0"/>
              <a:t>a</a:t>
            </a:r>
            <a:r>
              <a:rPr sz="4150" spc="245" dirty="0"/>
              <a:t>t</a:t>
            </a:r>
            <a:r>
              <a:rPr sz="4150" spc="270" dirty="0"/>
              <a:t>e</a:t>
            </a:r>
            <a:r>
              <a:rPr sz="4150" spc="229" dirty="0"/>
              <a:t>s</a:t>
            </a:r>
            <a:r>
              <a:rPr sz="4150" spc="220" dirty="0"/>
              <a:t> </a:t>
            </a:r>
            <a:r>
              <a:rPr sz="4150" spc="175" dirty="0"/>
              <a:t>&amp;</a:t>
            </a:r>
            <a:r>
              <a:rPr sz="4150" spc="60" dirty="0"/>
              <a:t> </a:t>
            </a:r>
            <a:r>
              <a:rPr sz="4150" spc="-525" dirty="0"/>
              <a:t>T</a:t>
            </a:r>
            <a:r>
              <a:rPr sz="4150" spc="204" dirty="0"/>
              <a:t>o</a:t>
            </a:r>
            <a:r>
              <a:rPr sz="4150" spc="275" dirty="0"/>
              <a:t>o</a:t>
            </a:r>
            <a:r>
              <a:rPr sz="4150" spc="190" dirty="0"/>
              <a:t>l</a:t>
            </a:r>
            <a:r>
              <a:rPr sz="4150" spc="195" dirty="0"/>
              <a:t>k</a:t>
            </a:r>
            <a:r>
              <a:rPr sz="4150" spc="190" dirty="0"/>
              <a:t>i</a:t>
            </a:r>
            <a:r>
              <a:rPr sz="4150" spc="250" dirty="0"/>
              <a:t>t</a:t>
            </a:r>
            <a:r>
              <a:rPr sz="4150" spc="170" dirty="0"/>
              <a:t>s</a:t>
            </a:r>
            <a:endParaRPr sz="4150"/>
          </a:p>
        </p:txBody>
      </p:sp>
      <p:sp>
        <p:nvSpPr>
          <p:cNvPr id="8" name="object 8"/>
          <p:cNvSpPr txBox="1"/>
          <p:nvPr/>
        </p:nvSpPr>
        <p:spPr>
          <a:xfrm>
            <a:off x="504405" y="1430858"/>
            <a:ext cx="5206365" cy="3533775"/>
          </a:xfrm>
          <a:prstGeom prst="rect">
            <a:avLst/>
          </a:prstGeom>
        </p:spPr>
        <p:txBody>
          <a:bodyPr vert="horz" wrap="square" lIns="0" tIns="74295" rIns="0" bIns="0" rtlCol="0">
            <a:spAutoFit/>
          </a:bodyPr>
          <a:lstStyle/>
          <a:p>
            <a:pPr marL="290195" marR="5080" lvl="0" indent="-278130" defTabSz="914400" eaLnBrk="1" fontAlgn="auto" latinLnBrk="0" hangingPunct="1">
              <a:lnSpc>
                <a:spcPts val="3900"/>
              </a:lnSpc>
              <a:spcBef>
                <a:spcPts val="585"/>
              </a:spcBef>
              <a:spcAft>
                <a:spcPts val="0"/>
              </a:spcAft>
              <a:buClr>
                <a:srgbClr val="D65B03"/>
              </a:buClr>
              <a:buSzTx/>
              <a:buFont typeface="Arial"/>
              <a:buChar char="•"/>
              <a:tabLst>
                <a:tab pos="290195" algn="l"/>
              </a:tabLst>
              <a:defRPr/>
            </a:pPr>
            <a:r>
              <a:rPr kumimoji="0" sz="3600" b="1" i="0" u="none" strike="noStrike" kern="0" cap="none" spc="140" normalizeH="0" baseline="0" noProof="0" dirty="0">
                <a:ln>
                  <a:noFill/>
                </a:ln>
                <a:solidFill>
                  <a:srgbClr val="FFFFFF"/>
                </a:solidFill>
                <a:effectLst/>
                <a:uLnTx/>
                <a:uFillTx/>
                <a:latin typeface="Calibri"/>
                <a:cs typeface="Calibri"/>
              </a:rPr>
              <a:t>Microsoft</a:t>
            </a:r>
            <a:r>
              <a:rPr kumimoji="0" sz="3600" b="1" i="0" u="none" strike="noStrike" kern="0" cap="none" spc="60" normalizeH="0" baseline="0" noProof="0" dirty="0">
                <a:ln>
                  <a:noFill/>
                </a:ln>
                <a:solidFill>
                  <a:srgbClr val="FFFFFF"/>
                </a:solidFill>
                <a:effectLst/>
                <a:uLnTx/>
                <a:uFillTx/>
                <a:latin typeface="Calibri"/>
                <a:cs typeface="Calibri"/>
              </a:rPr>
              <a:t> </a:t>
            </a:r>
            <a:r>
              <a:rPr kumimoji="0" sz="3600" b="1" i="0" u="none" strike="noStrike" kern="0" cap="none" spc="190" normalizeH="0" baseline="0" noProof="0" dirty="0">
                <a:ln>
                  <a:noFill/>
                </a:ln>
                <a:solidFill>
                  <a:srgbClr val="FFFFFF"/>
                </a:solidFill>
                <a:effectLst/>
                <a:uLnTx/>
                <a:uFillTx/>
                <a:latin typeface="Calibri"/>
                <a:cs typeface="Calibri"/>
              </a:rPr>
              <a:t>Word</a:t>
            </a:r>
            <a:r>
              <a:rPr kumimoji="0" sz="3600" b="1" i="0" u="none" strike="noStrike" kern="0" cap="none" spc="150" normalizeH="0" baseline="0" noProof="0" dirty="0">
                <a:ln>
                  <a:noFill/>
                </a:ln>
                <a:solidFill>
                  <a:srgbClr val="FFFFFF"/>
                </a:solidFill>
                <a:effectLst/>
                <a:uLnTx/>
                <a:uFillTx/>
                <a:latin typeface="Calibri"/>
                <a:cs typeface="Calibri"/>
              </a:rPr>
              <a:t> </a:t>
            </a:r>
            <a:r>
              <a:rPr kumimoji="0" sz="3600" b="1" i="0" u="none" strike="noStrike" kern="0" cap="none" spc="235" normalizeH="0" baseline="0" noProof="0" dirty="0">
                <a:ln>
                  <a:noFill/>
                </a:ln>
                <a:solidFill>
                  <a:srgbClr val="FFFFFF"/>
                </a:solidFill>
                <a:effectLst/>
                <a:uLnTx/>
                <a:uFillTx/>
                <a:latin typeface="Calibri"/>
                <a:cs typeface="Calibri"/>
              </a:rPr>
              <a:t>and </a:t>
            </a:r>
            <a:r>
              <a:rPr kumimoji="0" sz="3600" b="1" i="0" u="none" strike="noStrike" kern="0" cap="none" spc="114" normalizeH="0" baseline="0" noProof="0" dirty="0">
                <a:ln>
                  <a:noFill/>
                </a:ln>
                <a:solidFill>
                  <a:srgbClr val="FFFFFF"/>
                </a:solidFill>
                <a:effectLst/>
                <a:uLnTx/>
                <a:uFillTx/>
                <a:latin typeface="Calibri"/>
                <a:cs typeface="Calibri"/>
              </a:rPr>
              <a:t>PowerPoint</a:t>
            </a:r>
            <a:r>
              <a:rPr kumimoji="0" sz="3600" b="1" i="0" u="none" strike="noStrike" kern="0" cap="none" spc="210" normalizeH="0" baseline="0" noProof="0" dirty="0">
                <a:ln>
                  <a:noFill/>
                </a:ln>
                <a:solidFill>
                  <a:srgbClr val="FFFFFF"/>
                </a:solidFill>
                <a:effectLst/>
                <a:uLnTx/>
                <a:uFillTx/>
                <a:latin typeface="Calibri"/>
                <a:cs typeface="Calibri"/>
              </a:rPr>
              <a:t> </a:t>
            </a:r>
            <a:r>
              <a:rPr kumimoji="0" sz="3600" b="1" i="0" u="none" strike="noStrike" kern="0" cap="none" spc="165" normalizeH="0" baseline="0" noProof="0" dirty="0">
                <a:ln>
                  <a:noFill/>
                </a:ln>
                <a:solidFill>
                  <a:srgbClr val="FFFFFF"/>
                </a:solidFill>
                <a:effectLst/>
                <a:uLnTx/>
                <a:uFillTx/>
                <a:latin typeface="Calibri"/>
                <a:cs typeface="Calibri"/>
              </a:rPr>
              <a:t>integration</a:t>
            </a:r>
            <a:endParaRPr kumimoji="0" sz="36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955"/>
              </a:spcBef>
              <a:spcAft>
                <a:spcPts val="0"/>
              </a:spcAft>
              <a:buClr>
                <a:srgbClr val="D65B03"/>
              </a:buClr>
              <a:buSzTx/>
              <a:buFont typeface="Arial"/>
              <a:buChar char="•"/>
              <a:tabLst/>
              <a:defRPr/>
            </a:pPr>
            <a:endParaRPr kumimoji="0" sz="3600" b="0" i="0" u="none" strike="noStrike" kern="0" cap="none" spc="0" normalizeH="0" baseline="0" noProof="0">
              <a:ln>
                <a:noFill/>
              </a:ln>
              <a:solidFill>
                <a:sysClr val="windowText" lastClr="000000"/>
              </a:solidFill>
              <a:effectLst/>
              <a:uLnTx/>
              <a:uFillTx/>
              <a:latin typeface="Calibri"/>
              <a:cs typeface="Calibri"/>
            </a:endParaRPr>
          </a:p>
          <a:p>
            <a:pPr marL="290195" marR="0" lvl="0" indent="-277495" defTabSz="914400" eaLnBrk="1" fontAlgn="auto" latinLnBrk="0" hangingPunct="1">
              <a:lnSpc>
                <a:spcPct val="100000"/>
              </a:lnSpc>
              <a:spcBef>
                <a:spcPts val="0"/>
              </a:spcBef>
              <a:spcAft>
                <a:spcPts val="0"/>
              </a:spcAft>
              <a:buClr>
                <a:srgbClr val="D65B03"/>
              </a:buClr>
              <a:buSzTx/>
              <a:buFont typeface="Arial"/>
              <a:buChar char="•"/>
              <a:tabLst>
                <a:tab pos="290195" algn="l"/>
              </a:tabLst>
              <a:defRPr/>
            </a:pPr>
            <a:r>
              <a:rPr kumimoji="0" sz="3600" b="1" i="0" u="none" strike="noStrike" kern="0" cap="none" spc="-465" normalizeH="0" baseline="0" noProof="0" dirty="0">
                <a:ln>
                  <a:noFill/>
                </a:ln>
                <a:solidFill>
                  <a:srgbClr val="FFFFFF"/>
                </a:solidFill>
                <a:effectLst/>
                <a:uLnTx/>
                <a:uFillTx/>
                <a:latin typeface="Calibri"/>
                <a:cs typeface="Calibri"/>
              </a:rPr>
              <a:t>T</a:t>
            </a:r>
            <a:r>
              <a:rPr kumimoji="0" sz="3600" b="1" i="0" u="none" strike="noStrike" kern="0" cap="none" spc="240" normalizeH="0" baseline="0" noProof="0" dirty="0">
                <a:ln>
                  <a:noFill/>
                </a:ln>
                <a:solidFill>
                  <a:srgbClr val="FFFFFF"/>
                </a:solidFill>
                <a:effectLst/>
                <a:uLnTx/>
                <a:uFillTx/>
                <a:latin typeface="Calibri"/>
                <a:cs typeface="Calibri"/>
              </a:rPr>
              <a:t>o</a:t>
            </a:r>
            <a:r>
              <a:rPr kumimoji="0" sz="3600" b="1" i="0" u="none" strike="noStrike" kern="0" cap="none" spc="165" normalizeH="0" baseline="0" noProof="0" dirty="0">
                <a:ln>
                  <a:noFill/>
                </a:ln>
                <a:solidFill>
                  <a:srgbClr val="FFFFFF"/>
                </a:solidFill>
                <a:effectLst/>
                <a:uLnTx/>
                <a:uFillTx/>
                <a:latin typeface="Calibri"/>
                <a:cs typeface="Calibri"/>
              </a:rPr>
              <a:t>o</a:t>
            </a:r>
            <a:r>
              <a:rPr kumimoji="0" sz="3600" b="1" i="0" u="none" strike="noStrike" kern="0" cap="none" spc="170" normalizeH="0" baseline="0" noProof="0" dirty="0">
                <a:ln>
                  <a:noFill/>
                </a:ln>
                <a:solidFill>
                  <a:srgbClr val="FFFFFF"/>
                </a:solidFill>
                <a:effectLst/>
                <a:uLnTx/>
                <a:uFillTx/>
                <a:latin typeface="Calibri"/>
                <a:cs typeface="Calibri"/>
              </a:rPr>
              <a:t>l</a:t>
            </a:r>
            <a:r>
              <a:rPr kumimoji="0" sz="3600" b="1" i="0" u="none" strike="noStrike" kern="0" cap="none" spc="190" normalizeH="0" baseline="0" noProof="0" dirty="0">
                <a:ln>
                  <a:noFill/>
                </a:ln>
                <a:solidFill>
                  <a:srgbClr val="FFFFFF"/>
                </a:solidFill>
                <a:effectLst/>
                <a:uLnTx/>
                <a:uFillTx/>
                <a:latin typeface="Calibri"/>
                <a:cs typeface="Calibri"/>
              </a:rPr>
              <a:t>k</a:t>
            </a:r>
            <a:r>
              <a:rPr kumimoji="0" sz="3600" b="1" i="0" u="none" strike="noStrike" kern="0" cap="none" spc="170" normalizeH="0" baseline="0" noProof="0" dirty="0">
                <a:ln>
                  <a:noFill/>
                </a:ln>
                <a:solidFill>
                  <a:srgbClr val="FFFFFF"/>
                </a:solidFill>
                <a:effectLst/>
                <a:uLnTx/>
                <a:uFillTx/>
                <a:latin typeface="Calibri"/>
                <a:cs typeface="Calibri"/>
              </a:rPr>
              <a:t>i</a:t>
            </a:r>
            <a:r>
              <a:rPr kumimoji="0" sz="3600" b="1" i="0" u="none" strike="noStrike" kern="0" cap="none" spc="135" normalizeH="0" baseline="0" noProof="0" dirty="0">
                <a:ln>
                  <a:noFill/>
                </a:ln>
                <a:solidFill>
                  <a:srgbClr val="FFFFFF"/>
                </a:solidFill>
                <a:effectLst/>
                <a:uLnTx/>
                <a:uFillTx/>
                <a:latin typeface="Calibri"/>
                <a:cs typeface="Calibri"/>
              </a:rPr>
              <a:t>ts</a:t>
            </a:r>
            <a:endParaRPr kumimoji="0" sz="3600" b="0" i="0" u="none" strike="noStrike" kern="0" cap="none" spc="0" normalizeH="0" baseline="0" noProof="0">
              <a:ln>
                <a:noFill/>
              </a:ln>
              <a:solidFill>
                <a:sysClr val="windowText" lastClr="000000"/>
              </a:solidFill>
              <a:effectLst/>
              <a:uLnTx/>
              <a:uFillTx/>
              <a:latin typeface="Calibri"/>
              <a:cs typeface="Calibri"/>
            </a:endParaRPr>
          </a:p>
          <a:p>
            <a:pPr marL="925194" marR="0" lvl="1" indent="-277495" defTabSz="914400" eaLnBrk="1" fontAlgn="auto" latinLnBrk="0" hangingPunct="1">
              <a:lnSpc>
                <a:spcPct val="100000"/>
              </a:lnSpc>
              <a:spcBef>
                <a:spcPts val="509"/>
              </a:spcBef>
              <a:spcAft>
                <a:spcPts val="0"/>
              </a:spcAft>
              <a:buClr>
                <a:srgbClr val="D65B03"/>
              </a:buClr>
              <a:buSzTx/>
              <a:buFont typeface="Arial"/>
              <a:buChar char="•"/>
              <a:tabLst>
                <a:tab pos="925194" algn="l"/>
              </a:tabLst>
              <a:defRPr/>
            </a:pPr>
            <a:r>
              <a:rPr kumimoji="0" sz="3600" b="1" i="0" u="none" strike="noStrike" kern="0" cap="none" spc="190" normalizeH="0" baseline="0" noProof="0" dirty="0">
                <a:ln>
                  <a:noFill/>
                </a:ln>
                <a:solidFill>
                  <a:srgbClr val="FFFFFF"/>
                </a:solidFill>
                <a:effectLst/>
                <a:uLnTx/>
                <a:uFillTx/>
                <a:latin typeface="Calibri"/>
                <a:cs typeface="Calibri"/>
              </a:rPr>
              <a:t>Conference</a:t>
            </a:r>
            <a:r>
              <a:rPr kumimoji="0" sz="3600" b="1" i="0" u="none" strike="noStrike" kern="0" cap="none" spc="-70" normalizeH="0" baseline="0" noProof="0" dirty="0">
                <a:ln>
                  <a:noFill/>
                </a:ln>
                <a:solidFill>
                  <a:srgbClr val="FFFFFF"/>
                </a:solidFill>
                <a:effectLst/>
                <a:uLnTx/>
                <a:uFillTx/>
                <a:latin typeface="Calibri"/>
                <a:cs typeface="Calibri"/>
              </a:rPr>
              <a:t> </a:t>
            </a:r>
            <a:r>
              <a:rPr kumimoji="0" sz="3600" b="1" i="0" u="none" strike="noStrike" kern="0" cap="none" spc="-465" normalizeH="0" baseline="0" noProof="0" dirty="0">
                <a:ln>
                  <a:noFill/>
                </a:ln>
                <a:solidFill>
                  <a:srgbClr val="FFFFFF"/>
                </a:solidFill>
                <a:effectLst/>
                <a:uLnTx/>
                <a:uFillTx/>
                <a:latin typeface="Calibri"/>
                <a:cs typeface="Calibri"/>
              </a:rPr>
              <a:t>T</a:t>
            </a:r>
            <a:r>
              <a:rPr kumimoji="0" sz="3600" b="1" i="0" u="none" strike="noStrike" kern="0" cap="none" spc="95" normalizeH="0" baseline="0" noProof="0" dirty="0">
                <a:ln>
                  <a:noFill/>
                </a:ln>
                <a:solidFill>
                  <a:srgbClr val="FFFFFF"/>
                </a:solidFill>
                <a:effectLst/>
                <a:uLnTx/>
                <a:uFillTx/>
                <a:latin typeface="Calibri"/>
                <a:cs typeface="Calibri"/>
              </a:rPr>
              <a:t>o</a:t>
            </a:r>
            <a:r>
              <a:rPr kumimoji="0" sz="3600" b="1" i="0" u="none" strike="noStrike" kern="0" cap="none" spc="165" normalizeH="0" baseline="0" noProof="0" dirty="0">
                <a:ln>
                  <a:noFill/>
                </a:ln>
                <a:solidFill>
                  <a:srgbClr val="FFFFFF"/>
                </a:solidFill>
                <a:effectLst/>
                <a:uLnTx/>
                <a:uFillTx/>
                <a:latin typeface="Calibri"/>
                <a:cs typeface="Calibri"/>
              </a:rPr>
              <a:t>o</a:t>
            </a:r>
            <a:r>
              <a:rPr kumimoji="0" sz="3600" b="1" i="0" u="none" strike="noStrike" kern="0" cap="none" spc="105" normalizeH="0" baseline="0" noProof="0" dirty="0">
                <a:ln>
                  <a:noFill/>
                </a:ln>
                <a:solidFill>
                  <a:srgbClr val="FFFFFF"/>
                </a:solidFill>
                <a:effectLst/>
                <a:uLnTx/>
                <a:uFillTx/>
                <a:latin typeface="Calibri"/>
                <a:cs typeface="Calibri"/>
              </a:rPr>
              <a:t>l</a:t>
            </a:r>
            <a:r>
              <a:rPr kumimoji="0" sz="3600" b="1" i="0" u="none" strike="noStrike" kern="0" cap="none" spc="120" normalizeH="0" baseline="0" noProof="0" dirty="0">
                <a:ln>
                  <a:noFill/>
                </a:ln>
                <a:solidFill>
                  <a:srgbClr val="FFFFFF"/>
                </a:solidFill>
                <a:effectLst/>
                <a:uLnTx/>
                <a:uFillTx/>
                <a:latin typeface="Calibri"/>
                <a:cs typeface="Calibri"/>
              </a:rPr>
              <a:t>k</a:t>
            </a:r>
            <a:r>
              <a:rPr kumimoji="0" sz="3600" b="1" i="0" u="none" strike="noStrike" kern="0" cap="none" spc="170" normalizeH="0" baseline="0" noProof="0" dirty="0">
                <a:ln>
                  <a:noFill/>
                </a:ln>
                <a:solidFill>
                  <a:srgbClr val="FFFFFF"/>
                </a:solidFill>
                <a:effectLst/>
                <a:uLnTx/>
                <a:uFillTx/>
                <a:latin typeface="Calibri"/>
                <a:cs typeface="Calibri"/>
              </a:rPr>
              <a:t>i</a:t>
            </a:r>
            <a:r>
              <a:rPr kumimoji="0" sz="3600" b="1" i="0" u="none" strike="noStrike" kern="0" cap="none" spc="135" normalizeH="0" baseline="0" noProof="0" dirty="0">
                <a:ln>
                  <a:noFill/>
                </a:ln>
                <a:solidFill>
                  <a:srgbClr val="FFFFFF"/>
                </a:solidFill>
                <a:effectLst/>
                <a:uLnTx/>
                <a:uFillTx/>
                <a:latin typeface="Calibri"/>
                <a:cs typeface="Calibri"/>
              </a:rPr>
              <a:t>t</a:t>
            </a:r>
            <a:endParaRPr kumimoji="0" sz="3600" b="0" i="0" u="none" strike="noStrike" kern="0" cap="none" spc="0" normalizeH="0" baseline="0" noProof="0">
              <a:ln>
                <a:noFill/>
              </a:ln>
              <a:solidFill>
                <a:sysClr val="windowText" lastClr="000000"/>
              </a:solidFill>
              <a:effectLst/>
              <a:uLnTx/>
              <a:uFillTx/>
              <a:latin typeface="Calibri"/>
              <a:cs typeface="Calibri"/>
            </a:endParaRPr>
          </a:p>
          <a:p>
            <a:pPr marL="925194" marR="0" lvl="1" indent="-277495" defTabSz="914400" eaLnBrk="1" fontAlgn="auto" latinLnBrk="0" hangingPunct="1">
              <a:lnSpc>
                <a:spcPct val="100000"/>
              </a:lnSpc>
              <a:spcBef>
                <a:spcPts val="515"/>
              </a:spcBef>
              <a:spcAft>
                <a:spcPts val="0"/>
              </a:spcAft>
              <a:buClr>
                <a:srgbClr val="D65B03"/>
              </a:buClr>
              <a:buSzTx/>
              <a:buFont typeface="Arial"/>
              <a:buChar char="•"/>
              <a:tabLst>
                <a:tab pos="925194" algn="l"/>
              </a:tabLst>
              <a:defRPr/>
            </a:pPr>
            <a:r>
              <a:rPr kumimoji="0" sz="3600" b="1" i="0" u="none" strike="noStrike" kern="0" cap="none" spc="190" normalizeH="0" baseline="0" noProof="0" dirty="0">
                <a:ln>
                  <a:noFill/>
                </a:ln>
                <a:solidFill>
                  <a:srgbClr val="FFFFFF"/>
                </a:solidFill>
                <a:effectLst/>
                <a:uLnTx/>
                <a:uFillTx/>
                <a:latin typeface="Calibri"/>
                <a:cs typeface="Calibri"/>
              </a:rPr>
              <a:t>America</a:t>
            </a:r>
            <a:r>
              <a:rPr kumimoji="0" sz="3600" b="1" i="0" u="none" strike="noStrike" kern="0" cap="none" spc="85" normalizeH="0" baseline="0" noProof="0" dirty="0">
                <a:ln>
                  <a:noFill/>
                </a:ln>
                <a:solidFill>
                  <a:srgbClr val="FFFFFF"/>
                </a:solidFill>
                <a:effectLst/>
                <a:uLnTx/>
                <a:uFillTx/>
                <a:latin typeface="Calibri"/>
                <a:cs typeface="Calibri"/>
              </a:rPr>
              <a:t> </a:t>
            </a:r>
            <a:r>
              <a:rPr kumimoji="0" sz="3600" b="1" i="0" u="none" strike="noStrike" kern="0" cap="none" spc="335" normalizeH="0" baseline="0" noProof="0" dirty="0">
                <a:ln>
                  <a:noFill/>
                </a:ln>
                <a:solidFill>
                  <a:srgbClr val="FFFFFF"/>
                </a:solidFill>
                <a:effectLst/>
                <a:uLnTx/>
                <a:uFillTx/>
                <a:latin typeface="Calibri"/>
                <a:cs typeface="Calibri"/>
              </a:rPr>
              <a:t>250</a:t>
            </a:r>
            <a:endParaRPr kumimoji="0" sz="36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166359" y="667766"/>
            <a:ext cx="7023100" cy="6190615"/>
            <a:chOff x="5166359" y="667766"/>
            <a:chExt cx="7023100" cy="6190615"/>
          </a:xfrm>
        </p:grpSpPr>
        <p:pic>
          <p:nvPicPr>
            <p:cNvPr id="3" name="object 3"/>
            <p:cNvPicPr/>
            <p:nvPr/>
          </p:nvPicPr>
          <p:blipFill>
            <a:blip r:embed="rId2" cstate="print"/>
            <a:stretch>
              <a:fillRect/>
            </a:stretch>
          </p:blipFill>
          <p:spPr>
            <a:xfrm>
              <a:off x="10506455" y="3082298"/>
              <a:ext cx="1682496" cy="3775700"/>
            </a:xfrm>
            <a:prstGeom prst="rect">
              <a:avLst/>
            </a:prstGeom>
          </p:spPr>
        </p:pic>
        <p:pic>
          <p:nvPicPr>
            <p:cNvPr id="4" name="object 4" descr="A screenshot of a Zoom video conference. ">
              <a:hlinkClick r:id="rId3"/>
            </p:cNvPr>
            <p:cNvPicPr/>
            <p:nvPr/>
          </p:nvPicPr>
          <p:blipFill>
            <a:blip r:embed="rId4" cstate="print"/>
            <a:stretch>
              <a:fillRect/>
            </a:stretch>
          </p:blipFill>
          <p:spPr>
            <a:xfrm>
              <a:off x="5166359" y="667766"/>
              <a:ext cx="5861303" cy="4792599"/>
            </a:xfrm>
            <a:prstGeom prst="rect">
              <a:avLst/>
            </a:prstGeom>
          </p:spPr>
        </p:pic>
      </p:grpSp>
      <p:sp>
        <p:nvSpPr>
          <p:cNvPr id="5" name="object 5" descr="$PPTXTitle"/>
          <p:cNvSpPr txBox="1">
            <a:spLocks noGrp="1"/>
          </p:cNvSpPr>
          <p:nvPr>
            <p:ph type="title"/>
          </p:nvPr>
        </p:nvSpPr>
        <p:spPr>
          <a:prstGeom prst="rect">
            <a:avLst/>
          </a:prstGeom>
        </p:spPr>
        <p:txBody>
          <a:bodyPr vert="horz" wrap="square" lIns="0" tIns="85597" rIns="0" bIns="0" rtlCol="0">
            <a:spAutoFit/>
          </a:bodyPr>
          <a:lstStyle/>
          <a:p>
            <a:pPr marL="12700">
              <a:lnSpc>
                <a:spcPct val="100000"/>
              </a:lnSpc>
              <a:spcBef>
                <a:spcPts val="130"/>
              </a:spcBef>
            </a:pPr>
            <a:r>
              <a:rPr sz="4150" spc="365" dirty="0"/>
              <a:t>Zoom</a:t>
            </a:r>
            <a:endParaRPr sz="4150"/>
          </a:p>
        </p:txBody>
      </p:sp>
      <p:sp>
        <p:nvSpPr>
          <p:cNvPr id="6" name="object 6"/>
          <p:cNvSpPr txBox="1"/>
          <p:nvPr/>
        </p:nvSpPr>
        <p:spPr>
          <a:xfrm>
            <a:off x="504405" y="1223898"/>
            <a:ext cx="4284345" cy="1189990"/>
          </a:xfrm>
          <a:prstGeom prst="rect">
            <a:avLst/>
          </a:prstGeom>
        </p:spPr>
        <p:txBody>
          <a:bodyPr vert="horz" wrap="square" lIns="0" tIns="85090" rIns="0" bIns="0" rtlCol="0">
            <a:spAutoFit/>
          </a:bodyPr>
          <a:lstStyle/>
          <a:p>
            <a:pPr marL="290195" marR="5080" lvl="0" indent="-278130" defTabSz="914400" eaLnBrk="1" fontAlgn="auto" latinLnBrk="0" hangingPunct="1">
              <a:lnSpc>
                <a:spcPts val="4330"/>
              </a:lnSpc>
              <a:spcBef>
                <a:spcPts val="670"/>
              </a:spcBef>
              <a:spcAft>
                <a:spcPts val="0"/>
              </a:spcAft>
              <a:buClr>
                <a:srgbClr val="D65B03"/>
              </a:buClr>
              <a:buSzTx/>
              <a:buFont typeface="Arial"/>
              <a:buChar char="•"/>
              <a:tabLst>
                <a:tab pos="290195" algn="l"/>
              </a:tabLst>
              <a:defRPr/>
            </a:pPr>
            <a:r>
              <a:rPr kumimoji="0" sz="4000" b="1" i="0" u="none" strike="noStrike" kern="0" cap="none" spc="285" normalizeH="0" baseline="0" noProof="0" dirty="0">
                <a:ln>
                  <a:noFill/>
                </a:ln>
                <a:solidFill>
                  <a:srgbClr val="FFFFFF"/>
                </a:solidFill>
                <a:effectLst/>
                <a:uLnTx/>
                <a:uFillTx/>
                <a:latin typeface="Calibri"/>
                <a:cs typeface="Calibri"/>
              </a:rPr>
              <a:t>Branded</a:t>
            </a:r>
            <a:r>
              <a:rPr kumimoji="0" sz="4000" b="1" i="0" u="none" strike="noStrike" kern="0" cap="none" spc="155" normalizeH="0" baseline="0" noProof="0" dirty="0">
                <a:ln>
                  <a:noFill/>
                </a:ln>
                <a:solidFill>
                  <a:srgbClr val="FFFFFF"/>
                </a:solidFill>
                <a:effectLst/>
                <a:uLnTx/>
                <a:uFillTx/>
                <a:latin typeface="Calibri"/>
                <a:cs typeface="Calibri"/>
              </a:rPr>
              <a:t> </a:t>
            </a:r>
            <a:r>
              <a:rPr kumimoji="0" sz="4000" b="1" i="0" u="none" strike="noStrike" kern="0" cap="none" spc="235" normalizeH="0" baseline="0" noProof="0" dirty="0">
                <a:ln>
                  <a:noFill/>
                </a:ln>
                <a:solidFill>
                  <a:srgbClr val="FFFFFF"/>
                </a:solidFill>
                <a:effectLst/>
                <a:uLnTx/>
                <a:uFillTx/>
                <a:latin typeface="Calibri"/>
                <a:cs typeface="Calibri"/>
              </a:rPr>
              <a:t>waiting </a:t>
            </a:r>
            <a:r>
              <a:rPr kumimoji="0" sz="4000" b="1" i="0" u="none" strike="noStrike" kern="0" cap="none" spc="220" normalizeH="0" baseline="0" noProof="0" dirty="0">
                <a:ln>
                  <a:noFill/>
                </a:ln>
                <a:solidFill>
                  <a:srgbClr val="FFFFFF"/>
                </a:solidFill>
                <a:effectLst/>
                <a:uLnTx/>
                <a:uFillTx/>
                <a:latin typeface="Calibri"/>
                <a:cs typeface="Calibri"/>
              </a:rPr>
              <a:t>room</a:t>
            </a:r>
            <a:r>
              <a:rPr kumimoji="0" sz="4000" b="1" i="0" u="none" strike="noStrike" kern="0" cap="none" spc="195" normalizeH="0" baseline="0" noProof="0" dirty="0">
                <a:ln>
                  <a:noFill/>
                </a:ln>
                <a:solidFill>
                  <a:srgbClr val="FFFFFF"/>
                </a:solidFill>
                <a:effectLst/>
                <a:uLnTx/>
                <a:uFillTx/>
                <a:latin typeface="Calibri"/>
                <a:cs typeface="Calibri"/>
              </a:rPr>
              <a:t> </a:t>
            </a:r>
            <a:r>
              <a:rPr kumimoji="0" sz="4000" b="1" i="0" u="none" strike="noStrike" kern="0" cap="none" spc="260" normalizeH="0" baseline="0" noProof="0" dirty="0">
                <a:ln>
                  <a:noFill/>
                </a:ln>
                <a:solidFill>
                  <a:srgbClr val="FFFFFF"/>
                </a:solidFill>
                <a:effectLst/>
                <a:uLnTx/>
                <a:uFillTx/>
                <a:latin typeface="Calibri"/>
                <a:cs typeface="Calibri"/>
              </a:rPr>
              <a:t>video</a:t>
            </a:r>
            <a:endParaRPr kumimoji="0" sz="40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2"/>
            <a:ext cx="6099175" cy="6859905"/>
            <a:chOff x="0" y="-62"/>
            <a:chExt cx="6099175" cy="6859905"/>
          </a:xfrm>
        </p:grpSpPr>
        <p:pic>
          <p:nvPicPr>
            <p:cNvPr id="3" name="object 3"/>
            <p:cNvPicPr/>
            <p:nvPr/>
          </p:nvPicPr>
          <p:blipFill>
            <a:blip r:embed="rId2" cstate="print"/>
            <a:stretch>
              <a:fillRect/>
            </a:stretch>
          </p:blipFill>
          <p:spPr>
            <a:xfrm>
              <a:off x="0" y="0"/>
              <a:ext cx="6099047" cy="6858000"/>
            </a:xfrm>
            <a:prstGeom prst="rect">
              <a:avLst/>
            </a:prstGeom>
          </p:spPr>
        </p:pic>
        <p:sp>
          <p:nvSpPr>
            <p:cNvPr id="4" name="object 4"/>
            <p:cNvSpPr/>
            <p:nvPr/>
          </p:nvSpPr>
          <p:spPr>
            <a:xfrm>
              <a:off x="0" y="-62"/>
              <a:ext cx="6099175" cy="6859905"/>
            </a:xfrm>
            <a:custGeom>
              <a:avLst/>
              <a:gdLst/>
              <a:ahLst/>
              <a:cxnLst/>
              <a:rect l="l" t="t" r="r" b="b"/>
              <a:pathLst>
                <a:path w="6099175" h="6859905">
                  <a:moveTo>
                    <a:pt x="6099048" y="0"/>
                  </a:moveTo>
                  <a:lnTo>
                    <a:pt x="0" y="0"/>
                  </a:lnTo>
                  <a:lnTo>
                    <a:pt x="0" y="6859778"/>
                  </a:lnTo>
                  <a:lnTo>
                    <a:pt x="6099048" y="6859778"/>
                  </a:lnTo>
                  <a:lnTo>
                    <a:pt x="6099048" y="0"/>
                  </a:lnTo>
                  <a:close/>
                </a:path>
              </a:pathLst>
            </a:custGeom>
            <a:solidFill>
              <a:srgbClr val="FD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descr="Logos of the universities that particpate in the Associated Press’ research video program. "/>
            <p:cNvPicPr/>
            <p:nvPr/>
          </p:nvPicPr>
          <p:blipFill>
            <a:blip r:embed="rId3" cstate="print"/>
            <a:stretch>
              <a:fillRect/>
            </a:stretch>
          </p:blipFill>
          <p:spPr>
            <a:xfrm>
              <a:off x="0" y="3649408"/>
              <a:ext cx="6071615" cy="3208589"/>
            </a:xfrm>
            <a:prstGeom prst="rect">
              <a:avLst/>
            </a:prstGeom>
          </p:spPr>
        </p:pic>
        <p:pic>
          <p:nvPicPr>
            <p:cNvPr id="6" name="object 6" descr="A screenshot of the Associate Press website."/>
            <p:cNvPicPr/>
            <p:nvPr/>
          </p:nvPicPr>
          <p:blipFill>
            <a:blip r:embed="rId4" cstate="print"/>
            <a:stretch>
              <a:fillRect/>
            </a:stretch>
          </p:blipFill>
          <p:spPr>
            <a:xfrm>
              <a:off x="9144" y="0"/>
              <a:ext cx="6089903" cy="4124960"/>
            </a:xfrm>
            <a:prstGeom prst="rect">
              <a:avLst/>
            </a:prstGeom>
          </p:spPr>
        </p:pic>
      </p:grpSp>
      <p:sp>
        <p:nvSpPr>
          <p:cNvPr id="7" name="object 7"/>
          <p:cNvSpPr txBox="1">
            <a:spLocks noGrp="1"/>
          </p:cNvSpPr>
          <p:nvPr>
            <p:ph type="body" idx="1"/>
          </p:nvPr>
        </p:nvSpPr>
        <p:spPr>
          <a:prstGeom prst="rect">
            <a:avLst/>
          </a:prstGeom>
        </p:spPr>
        <p:txBody>
          <a:bodyPr vert="horz" wrap="square" lIns="0" tIns="80645" rIns="0" bIns="0" rtlCol="0">
            <a:spAutoFit/>
          </a:bodyPr>
          <a:lstStyle/>
          <a:p>
            <a:pPr marL="353695" marR="842010" indent="-341630">
              <a:lnSpc>
                <a:spcPts val="4110"/>
              </a:lnSpc>
              <a:spcBef>
                <a:spcPts val="635"/>
              </a:spcBef>
              <a:buClr>
                <a:srgbClr val="E86000"/>
              </a:buClr>
              <a:buFont typeface="Arial"/>
              <a:buChar char="•"/>
              <a:tabLst>
                <a:tab pos="355600" algn="l"/>
              </a:tabLst>
            </a:pPr>
            <a:r>
              <a:rPr spc="240" dirty="0"/>
              <a:t>Video</a:t>
            </a:r>
            <a:r>
              <a:rPr spc="190" dirty="0"/>
              <a:t> </a:t>
            </a:r>
            <a:r>
              <a:rPr spc="240" dirty="0"/>
              <a:t>can</a:t>
            </a:r>
            <a:r>
              <a:rPr spc="155" dirty="0"/>
              <a:t> </a:t>
            </a:r>
            <a:r>
              <a:rPr spc="335" dirty="0"/>
              <a:t>be</a:t>
            </a:r>
            <a:r>
              <a:rPr spc="185" dirty="0"/>
              <a:t> </a:t>
            </a:r>
            <a:r>
              <a:rPr spc="260" dirty="0"/>
              <a:t>used 	</a:t>
            </a:r>
            <a:r>
              <a:rPr spc="275" dirty="0"/>
              <a:t>by</a:t>
            </a:r>
            <a:r>
              <a:rPr spc="60" dirty="0"/>
              <a:t> </a:t>
            </a:r>
            <a:r>
              <a:rPr spc="360" dirty="0"/>
              <a:t>AP</a:t>
            </a:r>
            <a:r>
              <a:rPr spc="190" dirty="0"/>
              <a:t> </a:t>
            </a:r>
            <a:r>
              <a:rPr spc="240" dirty="0"/>
              <a:t>members:</a:t>
            </a:r>
          </a:p>
          <a:p>
            <a:pPr marL="989330" lvl="1" indent="-341630">
              <a:lnSpc>
                <a:spcPct val="100000"/>
              </a:lnSpc>
              <a:spcBef>
                <a:spcPts val="425"/>
              </a:spcBef>
              <a:buClr>
                <a:srgbClr val="E86000"/>
              </a:buClr>
              <a:buFont typeface="Arial"/>
              <a:buChar char="•"/>
              <a:tabLst>
                <a:tab pos="989330" algn="l"/>
              </a:tabLst>
            </a:pPr>
            <a:r>
              <a:rPr sz="3800" b="1" spc="210" dirty="0">
                <a:solidFill>
                  <a:srgbClr val="FFFFFF"/>
                </a:solidFill>
                <a:latin typeface="Calibri"/>
                <a:cs typeface="Calibri"/>
              </a:rPr>
              <a:t>TV</a:t>
            </a:r>
            <a:endParaRPr sz="3800">
              <a:latin typeface="Calibri"/>
              <a:cs typeface="Calibri"/>
            </a:endParaRPr>
          </a:p>
          <a:p>
            <a:pPr marL="989330" lvl="1" indent="-341630">
              <a:lnSpc>
                <a:spcPct val="100000"/>
              </a:lnSpc>
              <a:spcBef>
                <a:spcPts val="560"/>
              </a:spcBef>
              <a:buClr>
                <a:srgbClr val="E86000"/>
              </a:buClr>
              <a:buFont typeface="Arial"/>
              <a:buChar char="•"/>
              <a:tabLst>
                <a:tab pos="989330" algn="l"/>
              </a:tabLst>
            </a:pPr>
            <a:r>
              <a:rPr sz="3800" b="1" spc="195" dirty="0">
                <a:solidFill>
                  <a:srgbClr val="FFFFFF"/>
                </a:solidFill>
                <a:latin typeface="Calibri"/>
                <a:cs typeface="Calibri"/>
              </a:rPr>
              <a:t>Radio</a:t>
            </a:r>
            <a:endParaRPr sz="3800">
              <a:latin typeface="Calibri"/>
              <a:cs typeface="Calibri"/>
            </a:endParaRPr>
          </a:p>
          <a:p>
            <a:pPr marL="989330" lvl="1" indent="-341630">
              <a:lnSpc>
                <a:spcPct val="100000"/>
              </a:lnSpc>
              <a:spcBef>
                <a:spcPts val="489"/>
              </a:spcBef>
              <a:buClr>
                <a:srgbClr val="E86000"/>
              </a:buClr>
              <a:buFont typeface="Arial"/>
              <a:buChar char="•"/>
              <a:tabLst>
                <a:tab pos="989330" algn="l"/>
              </a:tabLst>
            </a:pPr>
            <a:r>
              <a:rPr sz="3800" b="1" spc="70" dirty="0">
                <a:solidFill>
                  <a:srgbClr val="FFFFFF"/>
                </a:solidFill>
                <a:latin typeface="Calibri"/>
                <a:cs typeface="Calibri"/>
              </a:rPr>
              <a:t>Written</a:t>
            </a:r>
            <a:r>
              <a:rPr sz="3800" b="1" spc="-65" dirty="0">
                <a:solidFill>
                  <a:srgbClr val="FFFFFF"/>
                </a:solidFill>
                <a:latin typeface="Calibri"/>
                <a:cs typeface="Calibri"/>
              </a:rPr>
              <a:t> </a:t>
            </a:r>
            <a:r>
              <a:rPr sz="3800" b="1" spc="125" dirty="0">
                <a:solidFill>
                  <a:srgbClr val="FFFFFF"/>
                </a:solidFill>
                <a:latin typeface="Calibri"/>
                <a:cs typeface="Calibri"/>
              </a:rPr>
              <a:t>Article</a:t>
            </a:r>
            <a:endParaRPr sz="3800">
              <a:latin typeface="Calibri"/>
              <a:cs typeface="Calibri"/>
            </a:endParaRPr>
          </a:p>
          <a:p>
            <a:pPr marL="989330" lvl="1" indent="-341630">
              <a:lnSpc>
                <a:spcPct val="100000"/>
              </a:lnSpc>
              <a:spcBef>
                <a:spcPts val="489"/>
              </a:spcBef>
              <a:buClr>
                <a:srgbClr val="E86000"/>
              </a:buClr>
              <a:buFont typeface="Arial"/>
              <a:buChar char="•"/>
              <a:tabLst>
                <a:tab pos="989330" algn="l"/>
              </a:tabLst>
            </a:pPr>
            <a:r>
              <a:rPr sz="3800" b="1" spc="175" dirty="0">
                <a:solidFill>
                  <a:srgbClr val="FFFFFF"/>
                </a:solidFill>
                <a:latin typeface="Calibri"/>
                <a:cs typeface="Calibri"/>
              </a:rPr>
              <a:t>Digital/Social</a:t>
            </a:r>
            <a:r>
              <a:rPr sz="3800" b="1" spc="20" dirty="0">
                <a:solidFill>
                  <a:srgbClr val="FFFFFF"/>
                </a:solidFill>
                <a:latin typeface="Calibri"/>
                <a:cs typeface="Calibri"/>
              </a:rPr>
              <a:t> </a:t>
            </a:r>
            <a:r>
              <a:rPr sz="3800" b="1" spc="175" dirty="0">
                <a:solidFill>
                  <a:srgbClr val="FFFFFF"/>
                </a:solidFill>
                <a:latin typeface="Calibri"/>
                <a:cs typeface="Calibri"/>
              </a:rPr>
              <a:t>Video</a:t>
            </a:r>
            <a:endParaRPr sz="3800">
              <a:latin typeface="Calibri"/>
              <a:cs typeface="Calibri"/>
            </a:endParaRPr>
          </a:p>
        </p:txBody>
      </p:sp>
      <p:sp>
        <p:nvSpPr>
          <p:cNvPr id="8" name="object 8" descr="$PPTXTitle"/>
          <p:cNvSpPr txBox="1">
            <a:spLocks noGrp="1"/>
          </p:cNvSpPr>
          <p:nvPr>
            <p:ph type="title"/>
          </p:nvPr>
        </p:nvSpPr>
        <p:spPr>
          <a:xfrm>
            <a:off x="6561835" y="329768"/>
            <a:ext cx="4411980" cy="1254760"/>
          </a:xfrm>
          <a:prstGeom prst="rect">
            <a:avLst/>
          </a:prstGeom>
        </p:spPr>
        <p:txBody>
          <a:bodyPr vert="horz" wrap="square" lIns="0" tIns="13970" rIns="0" bIns="0" rtlCol="0">
            <a:spAutoFit/>
          </a:bodyPr>
          <a:lstStyle/>
          <a:p>
            <a:pPr marL="12700" marR="5080">
              <a:lnSpc>
                <a:spcPct val="100600"/>
              </a:lnSpc>
              <a:spcBef>
                <a:spcPts val="110"/>
              </a:spcBef>
            </a:pPr>
            <a:r>
              <a:rPr sz="4000" spc="215" dirty="0"/>
              <a:t>Research</a:t>
            </a:r>
            <a:r>
              <a:rPr sz="4000" spc="210" dirty="0"/>
              <a:t> </a:t>
            </a:r>
            <a:r>
              <a:rPr sz="4000" spc="254" dirty="0"/>
              <a:t>videos </a:t>
            </a:r>
            <a:r>
              <a:rPr sz="4000" spc="140" dirty="0"/>
              <a:t>for</a:t>
            </a:r>
            <a:r>
              <a:rPr sz="4000" spc="70" dirty="0"/>
              <a:t> </a:t>
            </a:r>
            <a:r>
              <a:rPr sz="4000" spc="375" dirty="0"/>
              <a:t>AP</a:t>
            </a:r>
            <a:r>
              <a:rPr sz="4000" spc="165" dirty="0"/>
              <a:t> </a:t>
            </a:r>
            <a:r>
              <a:rPr sz="4000" spc="175" dirty="0"/>
              <a:t>distribution</a:t>
            </a:r>
            <a:endParaRPr sz="40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2"/>
            <a:ext cx="6126480" cy="6859905"/>
            <a:chOff x="0" y="-62"/>
            <a:chExt cx="6126480" cy="6859905"/>
          </a:xfrm>
        </p:grpSpPr>
        <p:pic>
          <p:nvPicPr>
            <p:cNvPr id="3" name="object 3"/>
            <p:cNvPicPr/>
            <p:nvPr/>
          </p:nvPicPr>
          <p:blipFill>
            <a:blip r:embed="rId2" cstate="print"/>
            <a:stretch>
              <a:fillRect/>
            </a:stretch>
          </p:blipFill>
          <p:spPr>
            <a:xfrm>
              <a:off x="0" y="0"/>
              <a:ext cx="6099047" cy="6858000"/>
            </a:xfrm>
            <a:prstGeom prst="rect">
              <a:avLst/>
            </a:prstGeom>
          </p:spPr>
        </p:pic>
        <p:pic>
          <p:nvPicPr>
            <p:cNvPr id="4" name="object 4"/>
            <p:cNvPicPr/>
            <p:nvPr/>
          </p:nvPicPr>
          <p:blipFill>
            <a:blip r:embed="rId3" cstate="print"/>
            <a:stretch>
              <a:fillRect/>
            </a:stretch>
          </p:blipFill>
          <p:spPr>
            <a:xfrm>
              <a:off x="0" y="-62"/>
              <a:ext cx="6126480" cy="6859778"/>
            </a:xfrm>
            <a:prstGeom prst="rect">
              <a:avLst/>
            </a:prstGeom>
          </p:spPr>
        </p:pic>
        <p:pic>
          <p:nvPicPr>
            <p:cNvPr id="5" name="object 5" descr="Logo for Research Communications Fellows Program."/>
            <p:cNvPicPr/>
            <p:nvPr/>
          </p:nvPicPr>
          <p:blipFill>
            <a:blip r:embed="rId4" cstate="print"/>
            <a:stretch>
              <a:fillRect/>
            </a:stretch>
          </p:blipFill>
          <p:spPr>
            <a:xfrm>
              <a:off x="0" y="1307909"/>
              <a:ext cx="6126479" cy="4545711"/>
            </a:xfrm>
            <a:prstGeom prst="rect">
              <a:avLst/>
            </a:prstGeom>
          </p:spPr>
        </p:pic>
      </p:grpSp>
      <p:sp>
        <p:nvSpPr>
          <p:cNvPr id="6" name="object 6" descr="$PPTXTitle"/>
          <p:cNvSpPr txBox="1">
            <a:spLocks noGrp="1"/>
          </p:cNvSpPr>
          <p:nvPr>
            <p:ph type="title"/>
          </p:nvPr>
        </p:nvSpPr>
        <p:spPr>
          <a:prstGeom prst="rect">
            <a:avLst/>
          </a:prstGeom>
        </p:spPr>
        <p:txBody>
          <a:bodyPr vert="horz" wrap="square" lIns="0" tIns="12700" rIns="0" bIns="0" rtlCol="0">
            <a:spAutoFit/>
          </a:bodyPr>
          <a:lstStyle/>
          <a:p>
            <a:pPr marL="5544185">
              <a:lnSpc>
                <a:spcPct val="100000"/>
              </a:lnSpc>
              <a:spcBef>
                <a:spcPts val="100"/>
              </a:spcBef>
            </a:pPr>
            <a:r>
              <a:rPr spc="280" dirty="0"/>
              <a:t>Media</a:t>
            </a:r>
            <a:r>
              <a:rPr spc="-20" dirty="0"/>
              <a:t> </a:t>
            </a:r>
            <a:r>
              <a:rPr spc="-405" dirty="0"/>
              <a:t>T</a:t>
            </a:r>
            <a:r>
              <a:rPr spc="120" dirty="0"/>
              <a:t>r</a:t>
            </a:r>
            <a:r>
              <a:rPr spc="229" dirty="0"/>
              <a:t>a</a:t>
            </a:r>
            <a:r>
              <a:rPr spc="245" dirty="0"/>
              <a:t>i</a:t>
            </a:r>
            <a:r>
              <a:rPr spc="310" dirty="0"/>
              <a:t>n</a:t>
            </a:r>
            <a:r>
              <a:rPr spc="245" dirty="0"/>
              <a:t>i</a:t>
            </a:r>
            <a:r>
              <a:rPr spc="235" dirty="0"/>
              <a:t>n</a:t>
            </a:r>
            <a:r>
              <a:rPr spc="210" dirty="0"/>
              <a:t>g</a:t>
            </a:r>
          </a:p>
        </p:txBody>
      </p:sp>
      <p:sp>
        <p:nvSpPr>
          <p:cNvPr id="7" name="object 7"/>
          <p:cNvSpPr txBox="1"/>
          <p:nvPr/>
        </p:nvSpPr>
        <p:spPr>
          <a:xfrm>
            <a:off x="6211823" y="1267688"/>
            <a:ext cx="5682615" cy="5447665"/>
          </a:xfrm>
          <a:prstGeom prst="rect">
            <a:avLst/>
          </a:prstGeom>
        </p:spPr>
        <p:txBody>
          <a:bodyPr vert="horz" wrap="square" lIns="0" tIns="95250" rIns="0" bIns="0" rtlCol="0">
            <a:spAutoFit/>
          </a:bodyPr>
          <a:lstStyle/>
          <a:p>
            <a:pPr marL="584200" marR="0" lvl="0" indent="-571500" defTabSz="914400" eaLnBrk="1" fontAlgn="auto" latinLnBrk="0" hangingPunct="1">
              <a:lnSpc>
                <a:spcPct val="100000"/>
              </a:lnSpc>
              <a:spcBef>
                <a:spcPts val="750"/>
              </a:spcBef>
              <a:spcAft>
                <a:spcPts val="0"/>
              </a:spcAft>
              <a:buClr>
                <a:srgbClr val="E95F00"/>
              </a:buClr>
              <a:buSzTx/>
              <a:buFont typeface="Arial"/>
              <a:buChar char="•"/>
              <a:tabLst>
                <a:tab pos="584200" algn="l"/>
              </a:tabLst>
              <a:defRPr/>
            </a:pPr>
            <a:r>
              <a:rPr kumimoji="0" sz="3000" b="1" i="0" u="none" strike="noStrike" kern="0" cap="none" spc="180" normalizeH="0" baseline="0" noProof="0" dirty="0">
                <a:ln>
                  <a:noFill/>
                </a:ln>
                <a:solidFill>
                  <a:srgbClr val="FFFFFF"/>
                </a:solidFill>
                <a:effectLst/>
                <a:uLnTx/>
                <a:uFillTx/>
                <a:latin typeface="Calibri"/>
                <a:cs typeface="Calibri"/>
              </a:rPr>
              <a:t>Workshops</a:t>
            </a:r>
            <a:r>
              <a:rPr kumimoji="0" sz="3000" b="1" i="0" u="none" strike="noStrike" kern="0" cap="none" spc="220" normalizeH="0" baseline="0" noProof="0" dirty="0">
                <a:ln>
                  <a:noFill/>
                </a:ln>
                <a:solidFill>
                  <a:srgbClr val="FFFFFF"/>
                </a:solidFill>
                <a:effectLst/>
                <a:uLnTx/>
                <a:uFillTx/>
                <a:latin typeface="Calibri"/>
                <a:cs typeface="Calibri"/>
              </a:rPr>
              <a:t> </a:t>
            </a:r>
            <a:r>
              <a:rPr kumimoji="0" sz="3000" b="1" i="0" u="none" strike="noStrike" kern="0" cap="none" spc="170" normalizeH="0" baseline="0" noProof="0" dirty="0">
                <a:ln>
                  <a:noFill/>
                </a:ln>
                <a:solidFill>
                  <a:srgbClr val="FFFFFF"/>
                </a:solidFill>
                <a:effectLst/>
                <a:uLnTx/>
                <a:uFillTx/>
                <a:latin typeface="Calibri"/>
                <a:cs typeface="Calibri"/>
              </a:rPr>
              <a:t>launch</a:t>
            </a:r>
            <a:r>
              <a:rPr kumimoji="0" sz="3000" b="1" i="0" u="none" strike="noStrike" kern="0" cap="none" spc="155" normalizeH="0" baseline="0" noProof="0" dirty="0">
                <a:ln>
                  <a:noFill/>
                </a:ln>
                <a:solidFill>
                  <a:srgbClr val="FFFFFF"/>
                </a:solidFill>
                <a:effectLst/>
                <a:uLnTx/>
                <a:uFillTx/>
                <a:latin typeface="Calibri"/>
                <a:cs typeface="Calibri"/>
              </a:rPr>
              <a:t> </a:t>
            </a:r>
            <a:r>
              <a:rPr kumimoji="0" sz="3000" b="1" i="0" u="none" strike="noStrike" kern="0" cap="none" spc="120" normalizeH="0" baseline="0" noProof="0" dirty="0">
                <a:ln>
                  <a:noFill/>
                </a:ln>
                <a:solidFill>
                  <a:srgbClr val="FFFFFF"/>
                </a:solidFill>
                <a:effectLst/>
                <a:uLnTx/>
                <a:uFillTx/>
                <a:latin typeface="Calibri"/>
                <a:cs typeface="Calibri"/>
              </a:rPr>
              <a:t>Fall</a:t>
            </a:r>
            <a:r>
              <a:rPr kumimoji="0" sz="3000" b="1" i="0" u="none" strike="noStrike" kern="0" cap="none" spc="175" normalizeH="0" baseline="0" noProof="0" dirty="0">
                <a:ln>
                  <a:noFill/>
                </a:ln>
                <a:solidFill>
                  <a:srgbClr val="FFFFFF"/>
                </a:solidFill>
                <a:effectLst/>
                <a:uLnTx/>
                <a:uFillTx/>
                <a:latin typeface="Calibri"/>
                <a:cs typeface="Calibri"/>
              </a:rPr>
              <a:t> </a:t>
            </a:r>
            <a:r>
              <a:rPr kumimoji="0" sz="3000" b="1" i="0" u="none" strike="noStrike" kern="0" cap="none" spc="315" normalizeH="0" baseline="0" noProof="0" dirty="0">
                <a:ln>
                  <a:noFill/>
                </a:ln>
                <a:solidFill>
                  <a:srgbClr val="FFFFFF"/>
                </a:solidFill>
                <a:effectLst/>
                <a:uLnTx/>
                <a:uFillTx/>
                <a:latin typeface="Calibri"/>
                <a:cs typeface="Calibri"/>
              </a:rPr>
              <a:t>2026</a:t>
            </a:r>
            <a:endParaRPr kumimoji="0" sz="3000" b="0" i="0" u="none" strike="noStrike" kern="0" cap="none" spc="0" normalizeH="0" baseline="0" noProof="0">
              <a:ln>
                <a:noFill/>
              </a:ln>
              <a:solidFill>
                <a:sysClr val="windowText" lastClr="000000"/>
              </a:solidFill>
              <a:effectLst/>
              <a:uLnTx/>
              <a:uFillTx/>
              <a:latin typeface="Calibri"/>
              <a:cs typeface="Calibri"/>
            </a:endParaRPr>
          </a:p>
          <a:p>
            <a:pPr marL="584200" marR="0" lvl="0" indent="-571500" defTabSz="914400" eaLnBrk="1" fontAlgn="auto" latinLnBrk="0" hangingPunct="1">
              <a:lnSpc>
                <a:spcPct val="100000"/>
              </a:lnSpc>
              <a:spcBef>
                <a:spcPts val="655"/>
              </a:spcBef>
              <a:spcAft>
                <a:spcPts val="0"/>
              </a:spcAft>
              <a:buClr>
                <a:srgbClr val="E95F00"/>
              </a:buClr>
              <a:buSzTx/>
              <a:buFont typeface="Arial"/>
              <a:buChar char="•"/>
              <a:tabLst>
                <a:tab pos="584200" algn="l"/>
              </a:tabLst>
              <a:defRPr/>
            </a:pPr>
            <a:r>
              <a:rPr kumimoji="0" sz="3000" b="1" i="0" u="none" strike="noStrike" kern="0" cap="none" spc="120" normalizeH="0" baseline="0" noProof="0" dirty="0">
                <a:ln>
                  <a:noFill/>
                </a:ln>
                <a:solidFill>
                  <a:srgbClr val="FFFFFF"/>
                </a:solidFill>
                <a:effectLst/>
                <a:uLnTx/>
                <a:uFillTx/>
                <a:latin typeface="Calibri"/>
                <a:cs typeface="Calibri"/>
              </a:rPr>
              <a:t>Practical</a:t>
            </a:r>
            <a:r>
              <a:rPr kumimoji="0" sz="3000" b="1" i="0" u="none" strike="noStrike" kern="0" cap="none" spc="190" normalizeH="0" baseline="0" noProof="0" dirty="0">
                <a:ln>
                  <a:noFill/>
                </a:ln>
                <a:solidFill>
                  <a:srgbClr val="FFFFFF"/>
                </a:solidFill>
                <a:effectLst/>
                <a:uLnTx/>
                <a:uFillTx/>
                <a:latin typeface="Calibri"/>
                <a:cs typeface="Calibri"/>
              </a:rPr>
              <a:t> </a:t>
            </a:r>
            <a:r>
              <a:rPr kumimoji="0" sz="3000" b="1" i="0" u="none" strike="noStrike" kern="0" cap="none" spc="229" normalizeH="0" baseline="0" noProof="0" dirty="0">
                <a:ln>
                  <a:noFill/>
                </a:ln>
                <a:solidFill>
                  <a:srgbClr val="FFFFFF"/>
                </a:solidFill>
                <a:effectLst/>
                <a:uLnTx/>
                <a:uFillTx/>
                <a:latin typeface="Calibri"/>
                <a:cs typeface="Calibri"/>
              </a:rPr>
              <a:t>guidance</a:t>
            </a:r>
            <a:endParaRPr kumimoji="0" sz="3000" b="0" i="0" u="none" strike="noStrike" kern="0" cap="none" spc="0" normalizeH="0" baseline="0" noProof="0">
              <a:ln>
                <a:noFill/>
              </a:ln>
              <a:solidFill>
                <a:sysClr val="windowText" lastClr="000000"/>
              </a:solidFill>
              <a:effectLst/>
              <a:uLnTx/>
              <a:uFillTx/>
              <a:latin typeface="Calibri"/>
              <a:cs typeface="Calibri"/>
            </a:endParaRPr>
          </a:p>
          <a:p>
            <a:pPr marL="1219200" marR="1029969" lvl="1" indent="-572135" defTabSz="914400" eaLnBrk="1" fontAlgn="auto" latinLnBrk="0" hangingPunct="1">
              <a:lnSpc>
                <a:spcPct val="100000"/>
              </a:lnSpc>
              <a:spcBef>
                <a:spcPts val="509"/>
              </a:spcBef>
              <a:spcAft>
                <a:spcPts val="0"/>
              </a:spcAft>
              <a:buClr>
                <a:srgbClr val="E95F00"/>
              </a:buClr>
              <a:buSzTx/>
              <a:buFont typeface="Arial"/>
              <a:buChar char="•"/>
              <a:tabLst>
                <a:tab pos="1219200" algn="l"/>
              </a:tabLst>
              <a:defRPr/>
            </a:pPr>
            <a:r>
              <a:rPr kumimoji="0" sz="3000" b="1" i="0" u="none" strike="noStrike" kern="0" cap="none" spc="114" normalizeH="0" baseline="0" noProof="0" dirty="0">
                <a:ln>
                  <a:noFill/>
                </a:ln>
                <a:solidFill>
                  <a:srgbClr val="FFFFFF"/>
                </a:solidFill>
                <a:effectLst/>
                <a:uLnTx/>
                <a:uFillTx/>
                <a:latin typeface="Calibri"/>
                <a:cs typeface="Calibri"/>
              </a:rPr>
              <a:t>What</a:t>
            </a:r>
            <a:r>
              <a:rPr kumimoji="0" sz="3000" b="1" i="0" u="none" strike="noStrike" kern="0" cap="none" spc="90" normalizeH="0" baseline="0" noProof="0" dirty="0">
                <a:ln>
                  <a:noFill/>
                </a:ln>
                <a:solidFill>
                  <a:srgbClr val="FFFFFF"/>
                </a:solidFill>
                <a:effectLst/>
                <a:uLnTx/>
                <a:uFillTx/>
                <a:latin typeface="Calibri"/>
                <a:cs typeface="Calibri"/>
              </a:rPr>
              <a:t> </a:t>
            </a:r>
            <a:r>
              <a:rPr kumimoji="0" sz="3000" b="1" i="0" u="none" strike="noStrike" kern="0" cap="none" spc="155" normalizeH="0" baseline="0" noProof="0" dirty="0">
                <a:ln>
                  <a:noFill/>
                </a:ln>
                <a:solidFill>
                  <a:srgbClr val="FFFFFF"/>
                </a:solidFill>
                <a:effectLst/>
                <a:uLnTx/>
                <a:uFillTx/>
                <a:latin typeface="Calibri"/>
                <a:cs typeface="Calibri"/>
              </a:rPr>
              <a:t>makes</a:t>
            </a:r>
            <a:r>
              <a:rPr kumimoji="0" sz="3000" b="1" i="0" u="none" strike="noStrike" kern="0" cap="none" spc="65" normalizeH="0" baseline="0" noProof="0" dirty="0">
                <a:ln>
                  <a:noFill/>
                </a:ln>
                <a:solidFill>
                  <a:srgbClr val="FFFFFF"/>
                </a:solidFill>
                <a:effectLst/>
                <a:uLnTx/>
                <a:uFillTx/>
                <a:latin typeface="Calibri"/>
                <a:cs typeface="Calibri"/>
              </a:rPr>
              <a:t> </a:t>
            </a:r>
            <a:r>
              <a:rPr kumimoji="0" sz="3000" b="1" i="0" u="none" strike="noStrike" kern="0" cap="none" spc="175" normalizeH="0" baseline="0" noProof="0" dirty="0">
                <a:ln>
                  <a:noFill/>
                </a:ln>
                <a:solidFill>
                  <a:srgbClr val="FFFFFF"/>
                </a:solidFill>
                <a:effectLst/>
                <a:uLnTx/>
                <a:uFillTx/>
                <a:latin typeface="Calibri"/>
                <a:cs typeface="Calibri"/>
              </a:rPr>
              <a:t>a</a:t>
            </a:r>
            <a:r>
              <a:rPr kumimoji="0" sz="3000" b="1" i="0" u="none" strike="noStrike" kern="0" cap="none" spc="35" normalizeH="0" baseline="0" noProof="0" dirty="0">
                <a:ln>
                  <a:noFill/>
                </a:ln>
                <a:solidFill>
                  <a:srgbClr val="FFFFFF"/>
                </a:solidFill>
                <a:effectLst/>
                <a:uLnTx/>
                <a:uFillTx/>
                <a:latin typeface="Calibri"/>
                <a:cs typeface="Calibri"/>
              </a:rPr>
              <a:t> </a:t>
            </a:r>
            <a:r>
              <a:rPr kumimoji="0" sz="3000" b="1" i="0" u="none" strike="noStrike" kern="0" cap="none" spc="75" normalizeH="0" baseline="0" noProof="0" dirty="0">
                <a:ln>
                  <a:noFill/>
                </a:ln>
                <a:solidFill>
                  <a:srgbClr val="FFFFFF"/>
                </a:solidFill>
                <a:effectLst/>
                <a:uLnTx/>
                <a:uFillTx/>
                <a:latin typeface="Calibri"/>
                <a:cs typeface="Calibri"/>
              </a:rPr>
              <a:t>story </a:t>
            </a:r>
            <a:r>
              <a:rPr kumimoji="0" sz="3000" b="1" i="0" u="none" strike="noStrike" kern="0" cap="none" spc="105" normalizeH="0" baseline="0" noProof="0" dirty="0">
                <a:ln>
                  <a:noFill/>
                </a:ln>
                <a:solidFill>
                  <a:srgbClr val="FFFFFF"/>
                </a:solidFill>
                <a:effectLst/>
                <a:uLnTx/>
                <a:uFillTx/>
                <a:latin typeface="Calibri"/>
                <a:cs typeface="Calibri"/>
              </a:rPr>
              <a:t>newsworthy</a:t>
            </a:r>
            <a:endParaRPr kumimoji="0" sz="3000" b="0" i="0" u="none" strike="noStrike" kern="0" cap="none" spc="0" normalizeH="0" baseline="0" noProof="0">
              <a:ln>
                <a:noFill/>
              </a:ln>
              <a:solidFill>
                <a:sysClr val="windowText" lastClr="000000"/>
              </a:solidFill>
              <a:effectLst/>
              <a:uLnTx/>
              <a:uFillTx/>
              <a:latin typeface="Calibri"/>
              <a:cs typeface="Calibri"/>
            </a:endParaRPr>
          </a:p>
          <a:p>
            <a:pPr marL="1219200" marR="704215" lvl="1" indent="-572135" defTabSz="914400" eaLnBrk="1" fontAlgn="auto" latinLnBrk="0" hangingPunct="1">
              <a:lnSpc>
                <a:spcPct val="100000"/>
              </a:lnSpc>
              <a:spcBef>
                <a:spcPts val="445"/>
              </a:spcBef>
              <a:spcAft>
                <a:spcPts val="0"/>
              </a:spcAft>
              <a:buClr>
                <a:srgbClr val="E95F00"/>
              </a:buClr>
              <a:buSzTx/>
              <a:buFont typeface="Arial"/>
              <a:buChar char="•"/>
              <a:tabLst>
                <a:tab pos="1219200" algn="l"/>
              </a:tabLst>
              <a:defRPr/>
            </a:pPr>
            <a:r>
              <a:rPr kumimoji="0" sz="3000" b="1" i="0" u="none" strike="noStrike" kern="0" cap="none" spc="225" normalizeH="0" baseline="0" noProof="0" dirty="0">
                <a:ln>
                  <a:noFill/>
                </a:ln>
                <a:solidFill>
                  <a:srgbClr val="FFFFFF"/>
                </a:solidFill>
                <a:effectLst/>
                <a:uLnTx/>
                <a:uFillTx/>
                <a:latin typeface="Calibri"/>
                <a:cs typeface="Calibri"/>
              </a:rPr>
              <a:t>How</a:t>
            </a:r>
            <a:r>
              <a:rPr kumimoji="0" sz="3000" b="1" i="0" u="none" strike="noStrike" kern="0" cap="none" spc="60" normalizeH="0" baseline="0" noProof="0" dirty="0">
                <a:ln>
                  <a:noFill/>
                </a:ln>
                <a:solidFill>
                  <a:srgbClr val="FFFFFF"/>
                </a:solidFill>
                <a:effectLst/>
                <a:uLnTx/>
                <a:uFillTx/>
                <a:latin typeface="Calibri"/>
                <a:cs typeface="Calibri"/>
              </a:rPr>
              <a:t> </a:t>
            </a:r>
            <a:r>
              <a:rPr kumimoji="0" sz="3000" b="1" i="0" u="none" strike="noStrike" kern="0" cap="none" spc="95" normalizeH="0" baseline="0" noProof="0" dirty="0">
                <a:ln>
                  <a:noFill/>
                </a:ln>
                <a:solidFill>
                  <a:srgbClr val="FFFFFF"/>
                </a:solidFill>
                <a:effectLst/>
                <a:uLnTx/>
                <a:uFillTx/>
                <a:latin typeface="Calibri"/>
                <a:cs typeface="Calibri"/>
              </a:rPr>
              <a:t>to</a:t>
            </a:r>
            <a:r>
              <a:rPr kumimoji="0" sz="3000" b="1" i="0" u="none" strike="noStrike" kern="0" cap="none" spc="70" normalizeH="0" baseline="0" noProof="0" dirty="0">
                <a:ln>
                  <a:noFill/>
                </a:ln>
                <a:solidFill>
                  <a:srgbClr val="FFFFFF"/>
                </a:solidFill>
                <a:effectLst/>
                <a:uLnTx/>
                <a:uFillTx/>
                <a:latin typeface="Calibri"/>
                <a:cs typeface="Calibri"/>
              </a:rPr>
              <a:t> </a:t>
            </a:r>
            <a:r>
              <a:rPr kumimoji="0" sz="3000" b="1" i="0" u="none" strike="noStrike" kern="0" cap="none" spc="140" normalizeH="0" baseline="0" noProof="0" dirty="0">
                <a:ln>
                  <a:noFill/>
                </a:ln>
                <a:solidFill>
                  <a:srgbClr val="FFFFFF"/>
                </a:solidFill>
                <a:effectLst/>
                <a:uLnTx/>
                <a:uFillTx/>
                <a:latin typeface="Calibri"/>
                <a:cs typeface="Calibri"/>
              </a:rPr>
              <a:t>communicate </a:t>
            </a:r>
            <a:r>
              <a:rPr kumimoji="0" sz="3000" b="1" i="0" u="none" strike="noStrike" kern="0" cap="none" spc="185" normalizeH="0" baseline="0" noProof="0" dirty="0">
                <a:ln>
                  <a:noFill/>
                </a:ln>
                <a:solidFill>
                  <a:srgbClr val="FFFFFF"/>
                </a:solidFill>
                <a:effectLst/>
                <a:uLnTx/>
                <a:uFillTx/>
                <a:latin typeface="Calibri"/>
                <a:cs typeface="Calibri"/>
              </a:rPr>
              <a:t>complex</a:t>
            </a:r>
            <a:r>
              <a:rPr kumimoji="0" sz="3000" b="1" i="0" u="none" strike="noStrike" kern="0" cap="none" spc="80" normalizeH="0" baseline="0" noProof="0" dirty="0">
                <a:ln>
                  <a:noFill/>
                </a:ln>
                <a:solidFill>
                  <a:srgbClr val="FFFFFF"/>
                </a:solidFill>
                <a:effectLst/>
                <a:uLnTx/>
                <a:uFillTx/>
                <a:latin typeface="Calibri"/>
                <a:cs typeface="Calibri"/>
              </a:rPr>
              <a:t> </a:t>
            </a:r>
            <a:r>
              <a:rPr kumimoji="0" sz="3000" b="1" i="0" u="none" strike="noStrike" kern="0" cap="none" spc="95" normalizeH="0" baseline="0" noProof="0" dirty="0">
                <a:ln>
                  <a:noFill/>
                </a:ln>
                <a:solidFill>
                  <a:srgbClr val="FFFFFF"/>
                </a:solidFill>
                <a:effectLst/>
                <a:uLnTx/>
                <a:uFillTx/>
                <a:latin typeface="Calibri"/>
                <a:cs typeface="Calibri"/>
              </a:rPr>
              <a:t>research</a:t>
            </a:r>
            <a:r>
              <a:rPr kumimoji="0" sz="3000" b="1" i="0" u="none" strike="noStrike" kern="0" cap="none" spc="90" normalizeH="0" baseline="0" noProof="0" dirty="0">
                <a:ln>
                  <a:noFill/>
                </a:ln>
                <a:solidFill>
                  <a:srgbClr val="FFFFFF"/>
                </a:solidFill>
                <a:effectLst/>
                <a:uLnTx/>
                <a:uFillTx/>
                <a:latin typeface="Calibri"/>
                <a:cs typeface="Calibri"/>
              </a:rPr>
              <a:t> </a:t>
            </a:r>
            <a:r>
              <a:rPr kumimoji="0" sz="3000" b="1" i="0" u="none" strike="noStrike" kern="0" cap="none" spc="75" normalizeH="0" baseline="0" noProof="0" dirty="0">
                <a:ln>
                  <a:noFill/>
                </a:ln>
                <a:solidFill>
                  <a:srgbClr val="FFFFFF"/>
                </a:solidFill>
                <a:effectLst/>
                <a:uLnTx/>
                <a:uFillTx/>
                <a:latin typeface="Calibri"/>
                <a:cs typeface="Calibri"/>
              </a:rPr>
              <a:t>&amp; </a:t>
            </a:r>
            <a:r>
              <a:rPr kumimoji="0" sz="3000" b="1" i="0" u="none" strike="noStrike" kern="0" cap="none" spc="130" normalizeH="0" baseline="0" noProof="0" dirty="0">
                <a:ln>
                  <a:noFill/>
                </a:ln>
                <a:solidFill>
                  <a:srgbClr val="FFFFFF"/>
                </a:solidFill>
                <a:effectLst/>
                <a:uLnTx/>
                <a:uFillTx/>
                <a:latin typeface="Calibri"/>
                <a:cs typeface="Calibri"/>
              </a:rPr>
              <a:t>key</a:t>
            </a:r>
            <a:r>
              <a:rPr kumimoji="0" sz="3000" b="1" i="0" u="none" strike="noStrike" kern="0" cap="none" spc="70" normalizeH="0" baseline="0" noProof="0" dirty="0">
                <a:ln>
                  <a:noFill/>
                </a:ln>
                <a:solidFill>
                  <a:srgbClr val="FFFFFF"/>
                </a:solidFill>
                <a:effectLst/>
                <a:uLnTx/>
                <a:uFillTx/>
                <a:latin typeface="Calibri"/>
                <a:cs typeface="Calibri"/>
              </a:rPr>
              <a:t> </a:t>
            </a:r>
            <a:r>
              <a:rPr kumimoji="0" sz="3000" b="1" i="0" u="none" strike="noStrike" kern="0" cap="none" spc="200" normalizeH="0" baseline="0" noProof="0" dirty="0">
                <a:ln>
                  <a:noFill/>
                </a:ln>
                <a:solidFill>
                  <a:srgbClr val="FFFFFF"/>
                </a:solidFill>
                <a:effectLst/>
                <a:uLnTx/>
                <a:uFillTx/>
                <a:latin typeface="Calibri"/>
                <a:cs typeface="Calibri"/>
              </a:rPr>
              <a:t>messages</a:t>
            </a:r>
            <a:r>
              <a:rPr kumimoji="0" sz="3000" b="1" i="0" u="none" strike="noStrike" kern="0" cap="none" spc="65" normalizeH="0" baseline="0" noProof="0" dirty="0">
                <a:ln>
                  <a:noFill/>
                </a:ln>
                <a:solidFill>
                  <a:srgbClr val="FFFFFF"/>
                </a:solidFill>
                <a:effectLst/>
                <a:uLnTx/>
                <a:uFillTx/>
                <a:latin typeface="Calibri"/>
                <a:cs typeface="Calibri"/>
              </a:rPr>
              <a:t> </a:t>
            </a:r>
            <a:r>
              <a:rPr kumimoji="0" sz="3000" b="1" i="0" u="none" strike="noStrike" kern="0" cap="none" spc="100" normalizeH="0" baseline="0" noProof="0" dirty="0">
                <a:ln>
                  <a:noFill/>
                </a:ln>
                <a:solidFill>
                  <a:srgbClr val="FFFFFF"/>
                </a:solidFill>
                <a:effectLst/>
                <a:uLnTx/>
                <a:uFillTx/>
                <a:latin typeface="Calibri"/>
                <a:cs typeface="Calibri"/>
              </a:rPr>
              <a:t>clearly</a:t>
            </a:r>
            <a:endParaRPr kumimoji="0" sz="3000" b="0" i="0" u="none" strike="noStrike" kern="0" cap="none" spc="0" normalizeH="0" baseline="0" noProof="0">
              <a:ln>
                <a:noFill/>
              </a:ln>
              <a:solidFill>
                <a:sysClr val="windowText" lastClr="000000"/>
              </a:solidFill>
              <a:effectLst/>
              <a:uLnTx/>
              <a:uFillTx/>
              <a:latin typeface="Calibri"/>
              <a:cs typeface="Calibri"/>
            </a:endParaRPr>
          </a:p>
          <a:p>
            <a:pPr marL="1219200" marR="591185" lvl="1" indent="-572135" defTabSz="914400" eaLnBrk="1" fontAlgn="auto" latinLnBrk="0" hangingPunct="1">
              <a:lnSpc>
                <a:spcPct val="100000"/>
              </a:lnSpc>
              <a:spcBef>
                <a:spcPts val="520"/>
              </a:spcBef>
              <a:spcAft>
                <a:spcPts val="0"/>
              </a:spcAft>
              <a:buClr>
                <a:srgbClr val="E95F00"/>
              </a:buClr>
              <a:buSzTx/>
              <a:buFont typeface="Arial"/>
              <a:buChar char="•"/>
              <a:tabLst>
                <a:tab pos="1219200" algn="l"/>
              </a:tabLst>
              <a:defRPr/>
            </a:pPr>
            <a:r>
              <a:rPr kumimoji="0" sz="3000" b="1" i="0" u="none" strike="noStrike" kern="0" cap="none" spc="225" normalizeH="0" baseline="0" noProof="0" dirty="0">
                <a:ln>
                  <a:noFill/>
                </a:ln>
                <a:solidFill>
                  <a:srgbClr val="FFFFFF"/>
                </a:solidFill>
                <a:effectLst/>
                <a:uLnTx/>
                <a:uFillTx/>
                <a:latin typeface="Calibri"/>
                <a:cs typeface="Calibri"/>
              </a:rPr>
              <a:t>How</a:t>
            </a:r>
            <a:r>
              <a:rPr kumimoji="0" sz="3000" b="1" i="0" u="none" strike="noStrike" kern="0" cap="none" spc="60" normalizeH="0" baseline="0" noProof="0" dirty="0">
                <a:ln>
                  <a:noFill/>
                </a:ln>
                <a:solidFill>
                  <a:srgbClr val="FFFFFF"/>
                </a:solidFill>
                <a:effectLst/>
                <a:uLnTx/>
                <a:uFillTx/>
                <a:latin typeface="Calibri"/>
                <a:cs typeface="Calibri"/>
              </a:rPr>
              <a:t> </a:t>
            </a:r>
            <a:r>
              <a:rPr kumimoji="0" sz="3000" b="1" i="0" u="none" strike="noStrike" kern="0" cap="none" spc="95" normalizeH="0" baseline="0" noProof="0" dirty="0">
                <a:ln>
                  <a:noFill/>
                </a:ln>
                <a:solidFill>
                  <a:srgbClr val="FFFFFF"/>
                </a:solidFill>
                <a:effectLst/>
                <a:uLnTx/>
                <a:uFillTx/>
                <a:latin typeface="Calibri"/>
                <a:cs typeface="Calibri"/>
              </a:rPr>
              <a:t>to</a:t>
            </a:r>
            <a:r>
              <a:rPr kumimoji="0" sz="3000" b="1" i="0" u="none" strike="noStrike" kern="0" cap="none" spc="70" normalizeH="0" baseline="0" noProof="0" dirty="0">
                <a:ln>
                  <a:noFill/>
                </a:ln>
                <a:solidFill>
                  <a:srgbClr val="FFFFFF"/>
                </a:solidFill>
                <a:effectLst/>
                <a:uLnTx/>
                <a:uFillTx/>
                <a:latin typeface="Calibri"/>
                <a:cs typeface="Calibri"/>
              </a:rPr>
              <a:t> </a:t>
            </a:r>
            <a:r>
              <a:rPr kumimoji="0" sz="3000" b="1" i="0" u="none" strike="noStrike" kern="0" cap="none" spc="130" normalizeH="0" baseline="0" noProof="0" dirty="0">
                <a:ln>
                  <a:noFill/>
                </a:ln>
                <a:solidFill>
                  <a:srgbClr val="FFFFFF"/>
                </a:solidFill>
                <a:effectLst/>
                <a:uLnTx/>
                <a:uFillTx/>
                <a:latin typeface="Calibri"/>
                <a:cs typeface="Calibri"/>
              </a:rPr>
              <a:t>prepare</a:t>
            </a:r>
            <a:r>
              <a:rPr kumimoji="0" sz="3000" b="1" i="0" u="none" strike="noStrike" kern="0" cap="none" spc="35" normalizeH="0" baseline="0" noProof="0" dirty="0">
                <a:ln>
                  <a:noFill/>
                </a:ln>
                <a:solidFill>
                  <a:srgbClr val="FFFFFF"/>
                </a:solidFill>
                <a:effectLst/>
                <a:uLnTx/>
                <a:uFillTx/>
                <a:latin typeface="Calibri"/>
                <a:cs typeface="Calibri"/>
              </a:rPr>
              <a:t> </a:t>
            </a:r>
            <a:r>
              <a:rPr kumimoji="0" sz="3000" b="1" i="0" u="none" strike="noStrike" kern="0" cap="none" spc="85" normalizeH="0" baseline="0" noProof="0" dirty="0">
                <a:ln>
                  <a:noFill/>
                </a:ln>
                <a:solidFill>
                  <a:srgbClr val="FFFFFF"/>
                </a:solidFill>
                <a:effectLst/>
                <a:uLnTx/>
                <a:uFillTx/>
                <a:latin typeface="Calibri"/>
                <a:cs typeface="Calibri"/>
              </a:rPr>
              <a:t>for</a:t>
            </a:r>
            <a:r>
              <a:rPr kumimoji="0" sz="3000" b="1" i="0" u="none" strike="noStrike" kern="0" cap="none" spc="30" normalizeH="0" baseline="0" noProof="0" dirty="0">
                <a:ln>
                  <a:noFill/>
                </a:ln>
                <a:solidFill>
                  <a:srgbClr val="FFFFFF"/>
                </a:solidFill>
                <a:effectLst/>
                <a:uLnTx/>
                <a:uFillTx/>
                <a:latin typeface="Calibri"/>
                <a:cs typeface="Calibri"/>
              </a:rPr>
              <a:t> </a:t>
            </a:r>
            <a:r>
              <a:rPr kumimoji="0" sz="3000" b="1" i="0" u="none" strike="noStrike" kern="0" cap="none" spc="130" normalizeH="0" baseline="0" noProof="0" dirty="0">
                <a:ln>
                  <a:noFill/>
                </a:ln>
                <a:solidFill>
                  <a:srgbClr val="FFFFFF"/>
                </a:solidFill>
                <a:effectLst/>
                <a:uLnTx/>
                <a:uFillTx/>
                <a:latin typeface="Calibri"/>
                <a:cs typeface="Calibri"/>
              </a:rPr>
              <a:t>an </a:t>
            </a:r>
            <a:r>
              <a:rPr kumimoji="0" sz="3000" b="1" i="0" u="none" strike="noStrike" kern="0" cap="none" spc="90" normalizeH="0" baseline="0" noProof="0" dirty="0">
                <a:ln>
                  <a:noFill/>
                </a:ln>
                <a:solidFill>
                  <a:srgbClr val="FFFFFF"/>
                </a:solidFill>
                <a:effectLst/>
                <a:uLnTx/>
                <a:uFillTx/>
                <a:latin typeface="Calibri"/>
                <a:cs typeface="Calibri"/>
              </a:rPr>
              <a:t>interview</a:t>
            </a:r>
            <a:endParaRPr kumimoji="0" sz="3000" b="0" i="0" u="none" strike="noStrike" kern="0" cap="none" spc="0" normalizeH="0" baseline="0" noProof="0">
              <a:ln>
                <a:noFill/>
              </a:ln>
              <a:solidFill>
                <a:sysClr val="windowText" lastClr="000000"/>
              </a:solidFill>
              <a:effectLst/>
              <a:uLnTx/>
              <a:uFillTx/>
              <a:latin typeface="Calibri"/>
              <a:cs typeface="Calibri"/>
            </a:endParaRPr>
          </a:p>
          <a:p>
            <a:pPr marL="584200" marR="323215" lvl="0" indent="-572135" defTabSz="914400" eaLnBrk="1" fontAlgn="auto" latinLnBrk="0" hangingPunct="1">
              <a:lnSpc>
                <a:spcPts val="3250"/>
              </a:lnSpc>
              <a:spcBef>
                <a:spcPts val="1060"/>
              </a:spcBef>
              <a:spcAft>
                <a:spcPts val="0"/>
              </a:spcAft>
              <a:buClr>
                <a:srgbClr val="E95F00"/>
              </a:buClr>
              <a:buSzTx/>
              <a:buFont typeface="Arial"/>
              <a:buChar char="•"/>
              <a:tabLst>
                <a:tab pos="584200" algn="l"/>
              </a:tabLst>
              <a:defRPr/>
            </a:pPr>
            <a:r>
              <a:rPr kumimoji="0" sz="3000" b="1" i="0" u="sng" strike="noStrike" kern="0" cap="none" spc="170" normalizeH="0" baseline="0" noProof="0" dirty="0">
                <a:ln>
                  <a:noFill/>
                </a:ln>
                <a:solidFill>
                  <a:srgbClr val="E86000"/>
                </a:solidFill>
                <a:effectLst/>
                <a:uLnTx/>
                <a:uFill>
                  <a:solidFill>
                    <a:srgbClr val="E86000"/>
                  </a:solidFill>
                </a:uFill>
                <a:latin typeface="Calibri"/>
                <a:cs typeface="Calibri"/>
                <a:hlinkClick r:id="rId5"/>
              </a:rPr>
              <a:t>Research</a:t>
            </a:r>
            <a:r>
              <a:rPr kumimoji="0" sz="3000" b="1" i="0" u="sng" strike="noStrike" kern="0" cap="none" spc="140" normalizeH="0" baseline="0" noProof="0" dirty="0">
                <a:ln>
                  <a:noFill/>
                </a:ln>
                <a:solidFill>
                  <a:srgbClr val="E86000"/>
                </a:solidFill>
                <a:effectLst/>
                <a:uLnTx/>
                <a:uFill>
                  <a:solidFill>
                    <a:srgbClr val="E86000"/>
                  </a:solidFill>
                </a:uFill>
                <a:latin typeface="Calibri"/>
                <a:cs typeface="Calibri"/>
                <a:hlinkClick r:id="rId5"/>
              </a:rPr>
              <a:t> </a:t>
            </a:r>
            <a:r>
              <a:rPr kumimoji="0" sz="3000" b="1" i="0" u="sng" strike="noStrike" kern="0" cap="none" spc="190" normalizeH="0" baseline="0" noProof="0" dirty="0">
                <a:ln>
                  <a:noFill/>
                </a:ln>
                <a:solidFill>
                  <a:srgbClr val="E86000"/>
                </a:solidFill>
                <a:effectLst/>
                <a:uLnTx/>
                <a:uFill>
                  <a:solidFill>
                    <a:srgbClr val="E86000"/>
                  </a:solidFill>
                </a:uFill>
                <a:latin typeface="Calibri"/>
                <a:cs typeface="Calibri"/>
                <a:hlinkClick r:id="rId5"/>
              </a:rPr>
              <a:t>Communications</a:t>
            </a:r>
            <a:r>
              <a:rPr kumimoji="0" sz="3000" b="1" i="0" u="none" strike="noStrike" kern="0" cap="none" spc="190" normalizeH="0" baseline="0" noProof="0" dirty="0">
                <a:ln>
                  <a:noFill/>
                </a:ln>
                <a:solidFill>
                  <a:srgbClr val="E86000"/>
                </a:solidFill>
                <a:effectLst/>
                <a:uLnTx/>
                <a:uFillTx/>
                <a:latin typeface="Calibri"/>
                <a:cs typeface="Calibri"/>
              </a:rPr>
              <a:t> </a:t>
            </a:r>
            <a:r>
              <a:rPr kumimoji="0" sz="3000" b="1" i="0" u="sng" strike="noStrike" kern="0" cap="none" spc="150" normalizeH="0" baseline="0" noProof="0" dirty="0">
                <a:ln>
                  <a:noFill/>
                </a:ln>
                <a:solidFill>
                  <a:srgbClr val="E86000"/>
                </a:solidFill>
                <a:effectLst/>
                <a:uLnTx/>
                <a:uFill>
                  <a:solidFill>
                    <a:srgbClr val="E86000"/>
                  </a:solidFill>
                </a:uFill>
                <a:latin typeface="Calibri"/>
                <a:cs typeface="Calibri"/>
                <a:hlinkClick r:id="rId5"/>
              </a:rPr>
              <a:t>Fellows</a:t>
            </a:r>
            <a:endParaRPr kumimoji="0" sz="30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2"/>
            <a:ext cx="12189460" cy="6858000"/>
            <a:chOff x="0" y="62"/>
            <a:chExt cx="12189460" cy="6858000"/>
          </a:xfrm>
        </p:grpSpPr>
        <p:pic>
          <p:nvPicPr>
            <p:cNvPr id="3" name="object 3"/>
            <p:cNvPicPr/>
            <p:nvPr/>
          </p:nvPicPr>
          <p:blipFill>
            <a:blip r:embed="rId2" cstate="print"/>
            <a:stretch>
              <a:fillRect/>
            </a:stretch>
          </p:blipFill>
          <p:spPr>
            <a:xfrm>
              <a:off x="0" y="62"/>
              <a:ext cx="12188952" cy="6857937"/>
            </a:xfrm>
            <a:prstGeom prst="rect">
              <a:avLst/>
            </a:prstGeom>
          </p:spPr>
        </p:pic>
        <p:pic>
          <p:nvPicPr>
            <p:cNvPr id="4" name="object 4"/>
            <p:cNvPicPr/>
            <p:nvPr/>
          </p:nvPicPr>
          <p:blipFill>
            <a:blip r:embed="rId3" cstate="print"/>
            <a:stretch>
              <a:fillRect/>
            </a:stretch>
          </p:blipFill>
          <p:spPr>
            <a:xfrm>
              <a:off x="4745735" y="2359787"/>
              <a:ext cx="2697480" cy="2140204"/>
            </a:xfrm>
            <a:prstGeom prst="rect">
              <a:avLst/>
            </a:prstGeom>
          </p:spPr>
        </p:pic>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Samford Hall at sunset">
            <a:extLst>
              <a:ext uri="{FF2B5EF4-FFF2-40B4-BE49-F238E27FC236}">
                <a16:creationId xmlns:a16="http://schemas.microsoft.com/office/drawing/2014/main" id="{237F81E8-AA5D-54E4-58DB-1B555EE517B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390" t="13415" r="390" b="-13415"/>
          <a:stretch>
            <a:fillRect/>
          </a:stretch>
        </p:blipFill>
        <p:spPr bwMode="auto">
          <a:xfrm>
            <a:off x="-55562" y="-242888"/>
            <a:ext cx="12290426" cy="922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A8861810-4430-06A2-F99C-5769F7FDC3C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349" y="5480983"/>
            <a:ext cx="12241213" cy="848378"/>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1B22439-8607-0A9D-2C7D-A1FC92E38647}"/>
              </a:ext>
            </a:extLst>
          </p:cNvPr>
          <p:cNvSpPr txBox="1">
            <a:spLocks noGrp="1"/>
          </p:cNvSpPr>
          <p:nvPr>
            <p:ph type="title" idx="4294967295"/>
          </p:nvPr>
        </p:nvSpPr>
        <p:spPr>
          <a:xfrm>
            <a:off x="5001419" y="5612784"/>
            <a:ext cx="218916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chemeClr val="tx1"/>
                </a:solidFill>
                <a:effectLst/>
                <a:uLnTx/>
                <a:uFillTx/>
                <a:latin typeface="Avenir Next LT Pro Demi" panose="020B0504020202020204" pitchFamily="34" charset="77"/>
                <a:ea typeface="+mn-ea"/>
                <a:cs typeface="+mn-cs"/>
              </a:rPr>
              <a:t>Thank you</a:t>
            </a:r>
          </a:p>
        </p:txBody>
      </p:sp>
      <p:pic>
        <p:nvPicPr>
          <p:cNvPr id="7" name="Picture 2" descr="Auburn University logo">
            <a:extLst>
              <a:ext uri="{FF2B5EF4-FFF2-40B4-BE49-F238E27FC236}">
                <a16:creationId xmlns:a16="http://schemas.microsoft.com/office/drawing/2014/main" id="{A6D45DAC-2357-A432-DAB9-2150C0B8F58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093198" y="357193"/>
            <a:ext cx="1758253" cy="139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D0E816AE-85E3-2D11-DE9B-F3560B4D265D}"/>
              </a:ext>
            </a:extLst>
          </p:cNvPr>
          <p:cNvSpPr txBox="1">
            <a:spLocks noGrp="1" noRot="1" noMove="1" noResize="1" noEditPoints="1" noAdjustHandles="1" noChangeArrowheads="1" noChangeShapeType="1"/>
          </p:cNvSpPr>
          <p:nvPr/>
        </p:nvSpPr>
        <p:spPr>
          <a:xfrm>
            <a:off x="9232550" y="2037153"/>
            <a:ext cx="1479549" cy="369332"/>
          </a:xfrm>
          <a:prstGeom prst="rect">
            <a:avLst/>
          </a:prstGeom>
          <a:noFill/>
        </p:spPr>
        <p:txBody>
          <a:bodyPr wrap="square" rtlCol="0">
            <a:spAutoFit/>
          </a:bodyPr>
          <a:lstStyle/>
          <a:p>
            <a:pPr algn="ctr"/>
            <a:r>
              <a:rPr lang="en-US" err="1">
                <a:latin typeface="Avenir Next LT Pro" panose="020B0504020202020204" pitchFamily="34" charset="77"/>
              </a:rPr>
              <a:t>auburn.edu</a:t>
            </a:r>
            <a:endParaRPr lang="en-US">
              <a:latin typeface="Avenir Next LT Pro" panose="020B0504020202020204" pitchFamily="34" charset="77"/>
            </a:endParaRPr>
          </a:p>
        </p:txBody>
      </p:sp>
    </p:spTree>
    <p:extLst>
      <p:ext uri="{BB962C8B-B14F-4D97-AF65-F5344CB8AC3E}">
        <p14:creationId xmlns:p14="http://schemas.microsoft.com/office/powerpoint/2010/main" val="2757441099"/>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5E9DF-0EC2-F474-7C30-FC7D341E45E0}"/>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4B0ACC4-17CD-8F03-BFCE-64A7A81D5DF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231648" y="6508096"/>
            <a:ext cx="10326815" cy="0"/>
          </a:xfrm>
          <a:prstGeom prst="line">
            <a:avLst/>
          </a:prstGeom>
          <a:ln w="19050">
            <a:solidFill>
              <a:srgbClr val="E86100"/>
            </a:solidFill>
          </a:ln>
        </p:spPr>
        <p:style>
          <a:lnRef idx="1">
            <a:schemeClr val="dk1"/>
          </a:lnRef>
          <a:fillRef idx="0">
            <a:schemeClr val="dk1"/>
          </a:fillRef>
          <a:effectRef idx="0">
            <a:schemeClr val="dk1"/>
          </a:effectRef>
          <a:fontRef idx="minor">
            <a:schemeClr val="tx1"/>
          </a:fontRef>
        </p:style>
      </p:cxnSp>
      <p:pic>
        <p:nvPicPr>
          <p:cNvPr id="10" name="Picture 9" descr="Auburn University logo">
            <a:extLst>
              <a:ext uri="{FF2B5EF4-FFF2-40B4-BE49-F238E27FC236}">
                <a16:creationId xmlns:a16="http://schemas.microsoft.com/office/drawing/2014/main" id="{7C8513E0-C5CB-D78C-68D0-086D88294104}"/>
              </a:ext>
            </a:extLst>
          </p:cNvPr>
          <p:cNvPicPr>
            <a:picLocks noGrp="1" noRot="1" noChangeAspect="1" noMove="1" noResize="1" noEditPoints="1" noAdjustHandles="1" noChangeArrowheads="1" noChangeShapeType="1" noCrop="1"/>
          </p:cNvPicPr>
          <p:nvPr/>
        </p:nvPicPr>
        <p:blipFill>
          <a:blip r:embed="rId3"/>
          <a:stretch>
            <a:fillRect/>
          </a:stretch>
        </p:blipFill>
        <p:spPr>
          <a:xfrm>
            <a:off x="11087101" y="5907492"/>
            <a:ext cx="758949" cy="657756"/>
          </a:xfrm>
          <a:prstGeom prst="rect">
            <a:avLst/>
          </a:prstGeom>
        </p:spPr>
      </p:pic>
    </p:spTree>
    <p:extLst>
      <p:ext uri="{BB962C8B-B14F-4D97-AF65-F5344CB8AC3E}">
        <p14:creationId xmlns:p14="http://schemas.microsoft.com/office/powerpoint/2010/main" val="3930020259"/>
      </p:ext>
    </p:extLst>
  </p:cSld>
  <p:clrMapOvr>
    <a:masterClrMapping/>
  </p:clrMapOvr>
  <p:transition spd="slow" advTm="400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37DECEB-0636-DE7B-2E54-CB9493AE7680}"/>
              </a:ext>
            </a:extLst>
          </p:cNvPr>
          <p:cNvSpPr>
            <a:spLocks noGrp="1"/>
          </p:cNvSpPr>
          <p:nvPr>
            <p:ph type="ctrTitle"/>
          </p:nvPr>
        </p:nvSpPr>
        <p:spPr>
          <a:xfrm>
            <a:off x="5858359" y="2158268"/>
            <a:ext cx="6013188" cy="2387600"/>
          </a:xfrm>
        </p:spPr>
        <p:txBody>
          <a:bodyPr/>
          <a:lstStyle/>
          <a:p>
            <a:r>
              <a:rPr lang="en-US"/>
              <a:t>Tiger Tips: Know your benefits </a:t>
            </a:r>
          </a:p>
        </p:txBody>
      </p:sp>
      <p:sp>
        <p:nvSpPr>
          <p:cNvPr id="13" name="Subtitle 12">
            <a:extLst>
              <a:ext uri="{FF2B5EF4-FFF2-40B4-BE49-F238E27FC236}">
                <a16:creationId xmlns:a16="http://schemas.microsoft.com/office/drawing/2014/main" id="{78E07490-0AD1-9059-CD7A-2DF8A88D2EB2}"/>
              </a:ext>
            </a:extLst>
          </p:cNvPr>
          <p:cNvSpPr>
            <a:spLocks noGrp="1"/>
          </p:cNvSpPr>
          <p:nvPr>
            <p:ph type="subTitle" idx="1"/>
          </p:nvPr>
        </p:nvSpPr>
        <p:spPr>
          <a:xfrm>
            <a:off x="5858359" y="4703214"/>
            <a:ext cx="6013188" cy="827881"/>
          </a:xfrm>
        </p:spPr>
        <p:txBody>
          <a:bodyPr/>
          <a:lstStyle/>
          <a:p>
            <a:r>
              <a:rPr lang="en-US"/>
              <a:t>A&amp;P Welfare committee</a:t>
            </a:r>
          </a:p>
        </p:txBody>
      </p:sp>
      <p:pic>
        <p:nvPicPr>
          <p:cNvPr id="19" name="Picture Placeholder 18">
            <a:extLst>
              <a:ext uri="{FF2B5EF4-FFF2-40B4-BE49-F238E27FC236}">
                <a16:creationId xmlns:a16="http://schemas.microsoft.com/office/drawing/2014/main" id="{D882EC06-A8AB-935F-DEFA-9BBD90935110}"/>
              </a:ext>
            </a:extLst>
          </p:cNvPr>
          <p:cNvPicPr>
            <a:picLocks noGrp="1" noChangeAspect="1"/>
          </p:cNvPicPr>
          <p:nvPr>
            <p:ph type="pic" sz="quarter" idx="10"/>
          </p:nvPr>
        </p:nvPicPr>
        <p:blipFill rotWithShape="1">
          <a:blip r:embed="rId3"/>
          <a:srcRect l="608" t="10698" r="36429" b="2534"/>
          <a:stretch/>
        </p:blipFill>
        <p:spPr>
          <a:xfrm>
            <a:off x="1" y="-139452"/>
            <a:ext cx="6837635" cy="6282114"/>
          </a:xfrm>
        </p:spPr>
      </p:pic>
    </p:spTree>
    <p:extLst>
      <p:ext uri="{BB962C8B-B14F-4D97-AF65-F5344CB8AC3E}">
        <p14:creationId xmlns:p14="http://schemas.microsoft.com/office/powerpoint/2010/main" val="3930569886"/>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1BFDB-B14A-4D8C-8C81-711BA6522D55}"/>
              </a:ext>
            </a:extLst>
          </p:cNvPr>
          <p:cNvSpPr>
            <a:spLocks noGrp="1"/>
          </p:cNvSpPr>
          <p:nvPr>
            <p:ph type="ctrTitle"/>
          </p:nvPr>
        </p:nvSpPr>
        <p:spPr/>
        <p:txBody>
          <a:bodyPr/>
          <a:lstStyle/>
          <a:p>
            <a:r>
              <a:rPr lang="en-US" dirty="0"/>
              <a:t>Healthy Relationships, Healthy Au! </a:t>
            </a:r>
          </a:p>
        </p:txBody>
      </p:sp>
      <p:sp>
        <p:nvSpPr>
          <p:cNvPr id="3" name="Subtitle 2">
            <a:extLst>
              <a:ext uri="{FF2B5EF4-FFF2-40B4-BE49-F238E27FC236}">
                <a16:creationId xmlns:a16="http://schemas.microsoft.com/office/drawing/2014/main" id="{E67E88A8-2777-427E-891B-BD45971977FA}"/>
              </a:ext>
            </a:extLst>
          </p:cNvPr>
          <p:cNvSpPr>
            <a:spLocks noGrp="1"/>
          </p:cNvSpPr>
          <p:nvPr>
            <p:ph type="subTitle" idx="1"/>
          </p:nvPr>
        </p:nvSpPr>
        <p:spPr>
          <a:xfrm>
            <a:off x="1709529" y="3806220"/>
            <a:ext cx="8767860" cy="1388165"/>
          </a:xfrm>
        </p:spPr>
        <p:txBody>
          <a:bodyPr>
            <a:normAutofit/>
          </a:bodyPr>
          <a:lstStyle/>
          <a:p>
            <a:pPr>
              <a:lnSpc>
                <a:spcPct val="100000"/>
              </a:lnSpc>
              <a:spcBef>
                <a:spcPts val="200"/>
              </a:spcBef>
            </a:pPr>
            <a:r>
              <a:rPr lang="en-US" dirty="0"/>
              <a:t>The Alabama Healthy Marriage &amp; Relationship Education Project </a:t>
            </a:r>
          </a:p>
          <a:p>
            <a:pPr>
              <a:lnSpc>
                <a:spcPct val="100000"/>
              </a:lnSpc>
              <a:spcBef>
                <a:spcPts val="200"/>
              </a:spcBef>
            </a:pPr>
            <a:r>
              <a:rPr lang="en-US" dirty="0"/>
              <a:t>A&amp;P Meeting </a:t>
            </a:r>
          </a:p>
          <a:p>
            <a:pPr>
              <a:lnSpc>
                <a:spcPct val="100000"/>
              </a:lnSpc>
              <a:spcBef>
                <a:spcPts val="200"/>
              </a:spcBef>
            </a:pPr>
            <a:r>
              <a:rPr lang="en-US" dirty="0"/>
              <a:t>March 18, 2026</a:t>
            </a:r>
          </a:p>
        </p:txBody>
      </p:sp>
      <p:sp>
        <p:nvSpPr>
          <p:cNvPr id="5" name="TextBox 4">
            <a:extLst>
              <a:ext uri="{FF2B5EF4-FFF2-40B4-BE49-F238E27FC236}">
                <a16:creationId xmlns:a16="http://schemas.microsoft.com/office/drawing/2014/main" id="{ED9B6435-CC1D-426C-86B7-34E8C7143690}"/>
              </a:ext>
            </a:extLst>
          </p:cNvPr>
          <p:cNvSpPr txBox="1"/>
          <p:nvPr/>
        </p:nvSpPr>
        <p:spPr>
          <a:xfrm>
            <a:off x="3048000" y="3244334"/>
            <a:ext cx="6096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2D050"/>
              </a:solidFill>
              <a:effectLst/>
              <a:uLnTx/>
              <a:uFillTx/>
              <a:latin typeface="Corbel" panose="020B0503020204020204"/>
              <a:ea typeface="+mn-ea"/>
              <a:cs typeface="+mn-cs"/>
            </a:endParaRPr>
          </a:p>
        </p:txBody>
      </p:sp>
      <p:pic>
        <p:nvPicPr>
          <p:cNvPr id="9" name="Picture 8" descr="A black and white sign&#10;&#10;Description automatically generated with low confidence">
            <a:extLst>
              <a:ext uri="{FF2B5EF4-FFF2-40B4-BE49-F238E27FC236}">
                <a16:creationId xmlns:a16="http://schemas.microsoft.com/office/drawing/2014/main" id="{4AD15121-D9B8-4010-B688-2521BB8A7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1631" y="5032527"/>
            <a:ext cx="1128738" cy="1504983"/>
          </a:xfrm>
          <a:prstGeom prst="rect">
            <a:avLst/>
          </a:prstGeom>
        </p:spPr>
      </p:pic>
    </p:spTree>
    <p:extLst>
      <p:ext uri="{BB962C8B-B14F-4D97-AF65-F5344CB8AC3E}">
        <p14:creationId xmlns:p14="http://schemas.microsoft.com/office/powerpoint/2010/main" val="1857336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715378"/>
            <a:ext cx="9875520" cy="1183535"/>
          </a:xfrm>
        </p:spPr>
        <p:txBody>
          <a:bodyPr/>
          <a:lstStyle/>
          <a:p>
            <a:r>
              <a:rPr lang="en-US" dirty="0">
                <a:solidFill>
                  <a:schemeClr val="tx2"/>
                </a:solidFill>
              </a:rPr>
              <a:t>General Introduction </a:t>
            </a:r>
          </a:p>
        </p:txBody>
      </p:sp>
      <p:sp>
        <p:nvSpPr>
          <p:cNvPr id="3" name="Content Placeholder 2"/>
          <p:cNvSpPr>
            <a:spLocks noGrp="1"/>
          </p:cNvSpPr>
          <p:nvPr>
            <p:ph idx="1"/>
          </p:nvPr>
        </p:nvSpPr>
        <p:spPr>
          <a:xfrm>
            <a:off x="926375" y="1706807"/>
            <a:ext cx="7846922" cy="4412529"/>
          </a:xfrm>
        </p:spPr>
        <p:txBody>
          <a:bodyPr vert="horz" lIns="91440" tIns="45720" rIns="91440" bIns="45720" rtlCol="0" anchor="t">
            <a:normAutofit/>
          </a:bodyPr>
          <a:lstStyle/>
          <a:p>
            <a:pPr marL="457200" indent="-222250">
              <a:buFont typeface="Arial" panose="020B0604020202020204" pitchFamily="34" charset="0"/>
              <a:buChar char="•"/>
            </a:pPr>
            <a:r>
              <a:rPr lang="en-US" sz="3200" dirty="0">
                <a:solidFill>
                  <a:schemeClr val="tx2"/>
                </a:solidFill>
              </a:rPr>
              <a:t>Strong &amp; supportive relationships are one of the strongest predictors of optimal health and well-being</a:t>
            </a:r>
            <a:r>
              <a:rPr lang="en-US" sz="3200" baseline="30000" dirty="0">
                <a:solidFill>
                  <a:schemeClr val="tx2"/>
                </a:solidFill>
              </a:rPr>
              <a:t>1</a:t>
            </a:r>
            <a:r>
              <a:rPr lang="en-US" sz="3200" dirty="0">
                <a:solidFill>
                  <a:schemeClr val="tx2"/>
                </a:solidFill>
              </a:rPr>
              <a:t> </a:t>
            </a:r>
          </a:p>
          <a:p>
            <a:pPr marL="457200" indent="-222250">
              <a:buFont typeface="Arial" panose="020B0604020202020204" pitchFamily="34" charset="0"/>
              <a:buChar char="•"/>
            </a:pPr>
            <a:r>
              <a:rPr lang="en-US" sz="3200" dirty="0">
                <a:solidFill>
                  <a:schemeClr val="tx2"/>
                </a:solidFill>
              </a:rPr>
              <a:t>High rates of relationship dissolution persist</a:t>
            </a:r>
            <a:r>
              <a:rPr lang="en-US" sz="3200" baseline="30000" dirty="0">
                <a:solidFill>
                  <a:schemeClr val="tx2"/>
                </a:solidFill>
              </a:rPr>
              <a:t>2</a:t>
            </a:r>
          </a:p>
          <a:p>
            <a:pPr marL="457200" indent="-222250">
              <a:buFont typeface="Arial" panose="020B0604020202020204" pitchFamily="34" charset="0"/>
              <a:buChar char="•"/>
            </a:pPr>
            <a:r>
              <a:rPr lang="en-US" sz="3200">
                <a:solidFill>
                  <a:schemeClr val="tx2"/>
                </a:solidFill>
              </a:rPr>
              <a:t>Increased funding to implement &amp; evaluate programs </a:t>
            </a:r>
            <a:r>
              <a:rPr lang="en-US" sz="3200" dirty="0">
                <a:solidFill>
                  <a:schemeClr val="tx2"/>
                </a:solidFill>
              </a:rPr>
              <a:t>focused on improving relationship health</a:t>
            </a:r>
            <a:r>
              <a:rPr lang="en-US" sz="3200" baseline="30000" dirty="0">
                <a:solidFill>
                  <a:schemeClr val="tx2"/>
                </a:solidFill>
              </a:rPr>
              <a:t>3</a:t>
            </a:r>
            <a:endParaRPr lang="en-US" sz="1600" baseline="30000" dirty="0">
              <a:solidFill>
                <a:schemeClr val="tx2"/>
              </a:solidFill>
            </a:endParaRPr>
          </a:p>
          <a:p>
            <a:endParaRPr lang="en-US" dirty="0"/>
          </a:p>
        </p:txBody>
      </p:sp>
      <p:sp>
        <p:nvSpPr>
          <p:cNvPr id="4" name="TextBox 3"/>
          <p:cNvSpPr txBox="1"/>
          <p:nvPr/>
        </p:nvSpPr>
        <p:spPr>
          <a:xfrm>
            <a:off x="704335" y="6119336"/>
            <a:ext cx="9875520" cy="307777"/>
          </a:xfrm>
          <a:prstGeom prst="rect">
            <a:avLst/>
          </a:prstGeom>
          <a:noFill/>
        </p:spPr>
        <p:txBody>
          <a:bodyPr wrap="square" rtlCol="0">
            <a:spAutoFit/>
          </a:bodyPr>
          <a:lstStyle>
            <a:defPPr>
              <a:defRPr lang="en-US"/>
            </a:defPPr>
            <a:lvl1pPr>
              <a:defRPr sz="1400"/>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srgbClr val="2305D9"/>
                </a:solidFill>
                <a:effectLst/>
                <a:uLnTx/>
                <a:uFillTx/>
                <a:latin typeface="Corbel" panose="020B0503020204020204"/>
                <a:ea typeface="+mn-ea"/>
                <a:cs typeface="+mn-cs"/>
              </a:rPr>
              <a:t>1</a:t>
            </a:r>
            <a:r>
              <a:rPr kumimoji="0" lang="en-US" sz="1400" b="0" i="0" u="none" strike="noStrike" kern="1200" cap="none" spc="0" normalizeH="0" baseline="0" noProof="0" dirty="0">
                <a:ln>
                  <a:noFill/>
                </a:ln>
                <a:solidFill>
                  <a:srgbClr val="2305D9"/>
                </a:solidFill>
                <a:effectLst/>
                <a:uLnTx/>
                <a:uFillTx/>
                <a:latin typeface="Corbel" panose="020B0503020204020204"/>
                <a:ea typeface="+mn-ea"/>
                <a:cs typeface="+mn-cs"/>
              </a:rPr>
              <a:t>Pinker, 2014; </a:t>
            </a:r>
            <a:r>
              <a:rPr kumimoji="0" lang="en-US" sz="1400" b="0" i="0" u="none" strike="noStrike" kern="1200" cap="none" spc="0" normalizeH="0" baseline="30000" noProof="0" dirty="0">
                <a:ln>
                  <a:noFill/>
                </a:ln>
                <a:solidFill>
                  <a:srgbClr val="2305D9"/>
                </a:solidFill>
                <a:effectLst/>
                <a:uLnTx/>
                <a:uFillTx/>
                <a:latin typeface="Corbel" panose="020B0503020204020204"/>
                <a:ea typeface="+mn-ea"/>
                <a:cs typeface="+mn-cs"/>
              </a:rPr>
              <a:t>2</a:t>
            </a:r>
            <a:r>
              <a:rPr kumimoji="0" lang="en-US" sz="1400" b="0" i="0" u="none" strike="noStrike" kern="1200" cap="none" spc="0" normalizeH="0" baseline="0" noProof="0" dirty="0">
                <a:ln>
                  <a:noFill/>
                </a:ln>
                <a:solidFill>
                  <a:srgbClr val="2305D9"/>
                </a:solidFill>
                <a:effectLst/>
                <a:uLnTx/>
                <a:uFillTx/>
                <a:latin typeface="Corbel" panose="020B0503020204020204"/>
                <a:ea typeface="+mn-ea"/>
                <a:cs typeface="+mn-cs"/>
              </a:rPr>
              <a:t>Rodrigues, Hall, &amp; Fincham, 2005; </a:t>
            </a:r>
            <a:r>
              <a:rPr kumimoji="0" lang="en-US" sz="1400" b="0" i="0" u="none" strike="noStrike" kern="1200" cap="none" spc="0" normalizeH="0" baseline="30000" noProof="0" dirty="0">
                <a:ln>
                  <a:noFill/>
                </a:ln>
                <a:solidFill>
                  <a:srgbClr val="2305D9"/>
                </a:solidFill>
                <a:effectLst/>
                <a:uLnTx/>
                <a:uFillTx/>
                <a:latin typeface="Corbel" panose="020B0503020204020204"/>
                <a:ea typeface="+mn-ea"/>
                <a:cs typeface="+mn-cs"/>
              </a:rPr>
              <a:t>3</a:t>
            </a:r>
            <a:r>
              <a:rPr kumimoji="0" lang="en-US" sz="1400" b="0" i="0" u="none" strike="noStrike" kern="1200" cap="none" spc="0" normalizeH="0" baseline="0" noProof="0" dirty="0">
                <a:ln>
                  <a:noFill/>
                </a:ln>
                <a:solidFill>
                  <a:srgbClr val="2305D9"/>
                </a:solidFill>
                <a:effectLst/>
                <a:uLnTx/>
                <a:uFillTx/>
                <a:latin typeface="Corbel" panose="020B0503020204020204"/>
                <a:ea typeface="+mn-ea"/>
                <a:cs typeface="+mn-cs"/>
              </a:rPr>
              <a:t>Wadsworth &amp; Markman, 2012</a:t>
            </a:r>
            <a:endParaRPr kumimoji="0" lang="en-US" sz="1400" b="0" i="0" u="none" strike="noStrike" kern="1200" cap="none" spc="0" normalizeH="0" baseline="0" noProof="0" dirty="0">
              <a:ln>
                <a:noFill/>
              </a:ln>
              <a:solidFill>
                <a:srgbClr val="92D050"/>
              </a:solidFill>
              <a:effectLst/>
              <a:uLnTx/>
              <a:uFillTx/>
              <a:latin typeface="Corbel" panose="020B0503020204020204"/>
              <a:ea typeface="+mn-ea"/>
              <a:cs typeface="+mn-cs"/>
            </a:endParaRPr>
          </a:p>
        </p:txBody>
      </p:sp>
      <p:pic>
        <p:nvPicPr>
          <p:cNvPr id="8" name="Graphic 7" descr="Man and woman with solid fill">
            <a:extLst>
              <a:ext uri="{FF2B5EF4-FFF2-40B4-BE49-F238E27FC236}">
                <a16:creationId xmlns:a16="http://schemas.microsoft.com/office/drawing/2014/main" id="{AAAB98B7-8658-4752-AB65-59218D6803B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20151" y="2957987"/>
            <a:ext cx="1334098" cy="1334098"/>
          </a:xfrm>
          <a:prstGeom prst="rect">
            <a:avLst/>
          </a:prstGeom>
        </p:spPr>
      </p:pic>
      <p:pic>
        <p:nvPicPr>
          <p:cNvPr id="10" name="Graphic 9" descr="Two women with solid fill">
            <a:extLst>
              <a:ext uri="{FF2B5EF4-FFF2-40B4-BE49-F238E27FC236}">
                <a16:creationId xmlns:a16="http://schemas.microsoft.com/office/drawing/2014/main" id="{EAC0A59D-E03C-468C-92CC-61243D63481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00054" y="1293511"/>
            <a:ext cx="1499287" cy="1499287"/>
          </a:xfrm>
          <a:prstGeom prst="rect">
            <a:avLst/>
          </a:prstGeom>
        </p:spPr>
      </p:pic>
      <p:pic>
        <p:nvPicPr>
          <p:cNvPr id="12" name="Graphic 11" descr="Two Men with solid fill">
            <a:extLst>
              <a:ext uri="{FF2B5EF4-FFF2-40B4-BE49-F238E27FC236}">
                <a16:creationId xmlns:a16="http://schemas.microsoft.com/office/drawing/2014/main" id="{A72227A9-27B4-4FE5-9809-378D0CC3801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20151" y="4457274"/>
            <a:ext cx="1334098" cy="1334098"/>
          </a:xfrm>
          <a:prstGeom prst="rect">
            <a:avLst/>
          </a:prstGeom>
        </p:spPr>
      </p:pic>
    </p:spTree>
    <p:extLst>
      <p:ext uri="{BB962C8B-B14F-4D97-AF65-F5344CB8AC3E}">
        <p14:creationId xmlns:p14="http://schemas.microsoft.com/office/powerpoint/2010/main" val="1630157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DE3FC-7AE1-4084-BACC-A8E10FB41FA4}"/>
              </a:ext>
            </a:extLst>
          </p:cNvPr>
          <p:cNvSpPr>
            <a:spLocks noGrp="1"/>
          </p:cNvSpPr>
          <p:nvPr>
            <p:ph type="title"/>
          </p:nvPr>
        </p:nvSpPr>
        <p:spPr>
          <a:xfrm>
            <a:off x="1143000" y="400343"/>
            <a:ext cx="9875520" cy="1356360"/>
          </a:xfrm>
        </p:spPr>
        <p:txBody>
          <a:bodyPr>
            <a:normAutofit/>
          </a:bodyPr>
          <a:lstStyle/>
          <a:p>
            <a:r>
              <a:rPr lang="en-US" sz="3700" dirty="0">
                <a:solidFill>
                  <a:schemeClr val="tx2"/>
                </a:solidFill>
              </a:rPr>
              <a:t>The Basic Science Informed the Applied </a:t>
            </a:r>
            <a:r>
              <a:rPr lang="en-US" sz="3700" dirty="0">
                <a:solidFill>
                  <a:schemeClr val="accent2"/>
                </a:solidFill>
              </a:rPr>
              <a:t>Science</a:t>
            </a:r>
          </a:p>
        </p:txBody>
      </p:sp>
      <p:sp>
        <p:nvSpPr>
          <p:cNvPr id="3" name="Content Placeholder 2">
            <a:extLst>
              <a:ext uri="{FF2B5EF4-FFF2-40B4-BE49-F238E27FC236}">
                <a16:creationId xmlns:a16="http://schemas.microsoft.com/office/drawing/2014/main" id="{7C4309E4-B2E3-4BA4-A650-FD942B76E1BC}"/>
              </a:ext>
            </a:extLst>
          </p:cNvPr>
          <p:cNvSpPr>
            <a:spLocks noGrp="1"/>
          </p:cNvSpPr>
          <p:nvPr>
            <p:ph idx="1"/>
          </p:nvPr>
        </p:nvSpPr>
        <p:spPr>
          <a:xfrm>
            <a:off x="1143000" y="1740877"/>
            <a:ext cx="9872871" cy="4038600"/>
          </a:xfrm>
        </p:spPr>
        <p:txBody>
          <a:bodyPr>
            <a:normAutofit lnSpcReduction="10000"/>
          </a:bodyPr>
          <a:lstStyle/>
          <a:p>
            <a:r>
              <a:rPr lang="en-US" sz="2800" dirty="0">
                <a:solidFill>
                  <a:schemeClr val="tx2"/>
                </a:solidFill>
              </a:rPr>
              <a:t>Projects funded through the Department of Health &amp; Human Services, Administration for Children &amp; Families</a:t>
            </a:r>
          </a:p>
          <a:p>
            <a:r>
              <a:rPr lang="en-US" sz="2800" b="1" i="1" dirty="0">
                <a:solidFill>
                  <a:schemeClr val="tx2"/>
                </a:solidFill>
              </a:rPr>
              <a:t>The Alabama Healthy Marriage and Relationship Education (AHMRE</a:t>
            </a:r>
            <a:r>
              <a:rPr lang="en-US" sz="2800" b="1" dirty="0">
                <a:solidFill>
                  <a:schemeClr val="tx2"/>
                </a:solidFill>
              </a:rPr>
              <a:t>) Project </a:t>
            </a:r>
            <a:r>
              <a:rPr lang="en-US" sz="2800" dirty="0">
                <a:solidFill>
                  <a:schemeClr val="tx2"/>
                </a:solidFill>
              </a:rPr>
              <a:t>is a large-scale, federally funded, applied-research project at Auburn University (2003-2030)</a:t>
            </a:r>
          </a:p>
          <a:p>
            <a:r>
              <a:rPr lang="en-US" sz="2800" dirty="0">
                <a:solidFill>
                  <a:schemeClr val="tx2"/>
                </a:solidFill>
              </a:rPr>
              <a:t>Partnership among Auburn University and implementation partners at family service centers Alabama </a:t>
            </a:r>
          </a:p>
          <a:p>
            <a:r>
              <a:rPr lang="en-US" sz="2800" dirty="0">
                <a:solidFill>
                  <a:schemeClr val="tx2"/>
                </a:solidFill>
              </a:rPr>
              <a:t>Nearly 85,000 participants in Relationship Education (RE) classes since 2003 – 2025</a:t>
            </a:r>
          </a:p>
          <a:p>
            <a:pPr marL="0" indent="0">
              <a:buNone/>
            </a:pPr>
            <a:endParaRPr lang="en-US" sz="2200" dirty="0">
              <a:solidFill>
                <a:schemeClr val="tx2"/>
              </a:solidFill>
            </a:endParaRPr>
          </a:p>
          <a:p>
            <a:endParaRPr lang="en-US" dirty="0"/>
          </a:p>
        </p:txBody>
      </p:sp>
    </p:spTree>
    <p:extLst>
      <p:ext uri="{BB962C8B-B14F-4D97-AF65-F5344CB8AC3E}">
        <p14:creationId xmlns:p14="http://schemas.microsoft.com/office/powerpoint/2010/main" val="41131033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Presentation3" id="{21D3AA61-E54E-3A4E-B23B-9A8D34F27BB1}" vid="{96A827D5-0CB0-0443-A6B7-7B8D0047F24D}"/>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 Conference Toolkit PowerPoint Template" id="{15FB0722-A44C-FF4A-B01F-3C24EE52E469}" vid="{97B60AA1-D65F-FC48-A997-4919BEE7EA79}"/>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asis">
  <a:themeElements>
    <a:clrScheme name="Custom 5">
      <a:dk1>
        <a:srgbClr val="92D050"/>
      </a:dk1>
      <a:lt1>
        <a:srgbClr val="FFFFFF"/>
      </a:lt1>
      <a:dk2>
        <a:srgbClr val="2305D9"/>
      </a:dk2>
      <a:lt2>
        <a:srgbClr val="92D050"/>
      </a:lt2>
      <a:accent1>
        <a:srgbClr val="2305D9"/>
      </a:accent1>
      <a:accent2>
        <a:srgbClr val="FFFFFF"/>
      </a:accent2>
      <a:accent3>
        <a:srgbClr val="92D050"/>
      </a:accent3>
      <a:accent4>
        <a:srgbClr val="2305D9"/>
      </a:accent4>
      <a:accent5>
        <a:srgbClr val="FFFFFF"/>
      </a:accent5>
      <a:accent6>
        <a:srgbClr val="92D050"/>
      </a:accent6>
      <a:hlink>
        <a:srgbClr val="2305D9"/>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Presentation3" id="{21D3AA61-E54E-3A4E-B23B-9A8D34F27BB1}" vid="{C0CDF929-15D0-1748-99BC-7755C055D532}"/>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182</TotalTime>
  <Words>4625</Words>
  <Application>Microsoft Office PowerPoint</Application>
  <PresentationFormat>Widescreen</PresentationFormat>
  <Paragraphs>619</Paragraphs>
  <Slides>57</Slides>
  <Notes>20</Notes>
  <HiddenSlides>0</HiddenSlides>
  <MMClips>0</MMClips>
  <ScaleCrop>false</ScaleCrop>
  <HeadingPairs>
    <vt:vector size="4" baseType="variant">
      <vt:variant>
        <vt:lpstr>Theme</vt:lpstr>
      </vt:variant>
      <vt:variant>
        <vt:i4>8</vt:i4>
      </vt:variant>
      <vt:variant>
        <vt:lpstr>Slide Titles</vt:lpstr>
      </vt:variant>
      <vt:variant>
        <vt:i4>57</vt:i4>
      </vt:variant>
    </vt:vector>
  </HeadingPairs>
  <TitlesOfParts>
    <vt:vector size="65" baseType="lpstr">
      <vt:lpstr>Office Theme</vt:lpstr>
      <vt:lpstr>4_AU_2023</vt:lpstr>
      <vt:lpstr>3_Office Theme</vt:lpstr>
      <vt:lpstr>1_Office Theme</vt:lpstr>
      <vt:lpstr>Basis</vt:lpstr>
      <vt:lpstr>4_Office Theme</vt:lpstr>
      <vt:lpstr>5_AU_2023</vt:lpstr>
      <vt:lpstr>2_Office Theme</vt:lpstr>
      <vt:lpstr>PowerPoint Presentation</vt:lpstr>
      <vt:lpstr>March 2026 A&amp;P Monthly Meeting</vt:lpstr>
      <vt:lpstr>SAVE THE DATE  A&amp;P PROFESSIONAL DEVELOPMENT DAY  APRIL 21, 2026 @ MELTON STUDENT CENTER  Presented by Professional Development and Welfare A&amp;P Committees </vt:lpstr>
      <vt:lpstr>Quorum?</vt:lpstr>
      <vt:lpstr>Committee Updates</vt:lpstr>
      <vt:lpstr>Tiger Tips: Know your benefits </vt:lpstr>
      <vt:lpstr>Healthy Relationships, Healthy Au! </vt:lpstr>
      <vt:lpstr>General Introduction </vt:lpstr>
      <vt:lpstr>The Basic Science Informed the Applied Science</vt:lpstr>
      <vt:lpstr>PowerPoint Presentation</vt:lpstr>
      <vt:lpstr>Evidence of Program Efficacy &amp; Effectiveness </vt:lpstr>
      <vt:lpstr>FREE Class for couples       </vt:lpstr>
      <vt:lpstr>INTERESTED?</vt:lpstr>
      <vt:lpstr>Employee Benefits Supplemental Program Review (CY 2026)</vt:lpstr>
      <vt:lpstr>CY 2026 Employee Benefit Offerings</vt:lpstr>
      <vt:lpstr>Supplemental (Voluntary) Plans Overview</vt:lpstr>
      <vt:lpstr>Supplemental (Voluntary) Plans Listing</vt:lpstr>
      <vt:lpstr>Supplemental (Voluntary) Plans Listing</vt:lpstr>
      <vt:lpstr>(Group) Accident Insurance</vt:lpstr>
      <vt:lpstr>(Group) Accident Insurance</vt:lpstr>
      <vt:lpstr>(Group) Accident Insurance</vt:lpstr>
      <vt:lpstr>Additional Life and AD&amp;D Insurance</vt:lpstr>
      <vt:lpstr>Additional Life and AD&amp;D Insurance</vt:lpstr>
      <vt:lpstr>Cancer Insurance</vt:lpstr>
      <vt:lpstr>Critical Illness</vt:lpstr>
      <vt:lpstr>Critical Illness</vt:lpstr>
      <vt:lpstr>Hospital Indemnity</vt:lpstr>
      <vt:lpstr>Hospital Indemnity</vt:lpstr>
      <vt:lpstr>Long-Term Disability (LTD) buy-up</vt:lpstr>
      <vt:lpstr>Long-Term Disability (LTD) buy-up</vt:lpstr>
      <vt:lpstr>Whole Life Insurance</vt:lpstr>
      <vt:lpstr>QUESTIONS &amp; ANSWERS</vt:lpstr>
      <vt:lpstr>PowerPoint Presentation</vt:lpstr>
      <vt:lpstr>2026 A&amp;P Nominations</vt:lpstr>
      <vt:lpstr>2026 A&amp;P Nomination Timeline</vt:lpstr>
      <vt:lpstr>Executive Committee positions –  </vt:lpstr>
      <vt:lpstr>PLACE REPRESENTATIVE positions –  Nominations open on march 25th </vt:lpstr>
      <vt:lpstr>Why serve?</vt:lpstr>
      <vt:lpstr>Contact us</vt:lpstr>
      <vt:lpstr>Dr. Sean A. Forbes – Chair, Administrator Evaluation Committee  for the University Senate</vt:lpstr>
      <vt:lpstr>University Senate Administrator Evaluation Committee</vt:lpstr>
      <vt:lpstr>University Senate Administrator Evaluation Committee</vt:lpstr>
      <vt:lpstr>Dr. Jennifer Adams – VP of Public Affairs, Communications &amp; Marketing</vt:lpstr>
      <vt:lpstr>Office of Communications &amp; Marketing</vt:lpstr>
      <vt:lpstr>PowerPoint Presentation</vt:lpstr>
      <vt:lpstr>Auburn News</vt:lpstr>
      <vt:lpstr>This Week @ Auburn</vt:lpstr>
      <vt:lpstr>PowerPoint Presentation</vt:lpstr>
      <vt:lpstr>PowerPoint Presentation</vt:lpstr>
      <vt:lpstr>Refreshed OCM Website</vt:lpstr>
      <vt:lpstr>Templates &amp; Toolkits</vt:lpstr>
      <vt:lpstr>Zoom</vt:lpstr>
      <vt:lpstr>Research videos for AP distribution</vt:lpstr>
      <vt:lpstr>Media Training</vt:lpstr>
      <vt:lpstr>PowerPoint Presentation</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Jennie Hill</dc:creator>
  <cp:lastModifiedBy>Anna Thompson</cp:lastModifiedBy>
  <cp:revision>3</cp:revision>
  <cp:lastPrinted>2026-02-18T15:09:51Z</cp:lastPrinted>
  <dcterms:created xsi:type="dcterms:W3CDTF">2023-11-26T22:31:30Z</dcterms:created>
  <dcterms:modified xsi:type="dcterms:W3CDTF">2026-03-17T22:07:21Z</dcterms:modified>
</cp:coreProperties>
</file>